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notesSlides/notesSlide41.xml" ContentType="application/vnd.openxmlformats-officedocument.presentationml.notesSlide+xml"/>
  <Override PartName="/ppt/notesSlides/notesSlide42.xml" ContentType="application/vnd.openxmlformats-officedocument.presentationml.notesSlide+xml"/>
  <Override PartName="/ppt/notesSlides/notesSlide43.xml" ContentType="application/vnd.openxmlformats-officedocument.presentationml.notesSlide+xml"/>
  <Override PartName="/ppt/notesSlides/notesSlide44.xml" ContentType="application/vnd.openxmlformats-officedocument.presentationml.notesSlide+xml"/>
  <Override PartName="/ppt/notesSlides/notesSlide45.xml" ContentType="application/vnd.openxmlformats-officedocument.presentationml.notesSlide+xml"/>
  <Override PartName="/ppt/notesSlides/notesSlide46.xml" ContentType="application/vnd.openxmlformats-officedocument.presentationml.notesSlide+xml"/>
  <Override PartName="/ppt/notesSlides/notesSlide47.xml" ContentType="application/vnd.openxmlformats-officedocument.presentationml.notesSlide+xml"/>
  <Override PartName="/ppt/notesSlides/notesSlide48.xml" ContentType="application/vnd.openxmlformats-officedocument.presentationml.notesSlide+xml"/>
  <Override PartName="/ppt/notesSlides/notesSlide49.xml" ContentType="application/vnd.openxmlformats-officedocument.presentationml.notesSlide+xml"/>
  <Override PartName="/ppt/notesSlides/notesSlide50.xml" ContentType="application/vnd.openxmlformats-officedocument.presentationml.notesSlide+xml"/>
  <Override PartName="/ppt/notesSlides/notesSlide51.xml" ContentType="application/vnd.openxmlformats-officedocument.presentationml.notesSlide+xml"/>
  <Override PartName="/ppt/notesSlides/notesSlide52.xml" ContentType="application/vnd.openxmlformats-officedocument.presentationml.notesSlide+xml"/>
  <Override PartName="/ppt/notesSlides/notesSlide53.xml" ContentType="application/vnd.openxmlformats-officedocument.presentationml.notesSlide+xml"/>
  <Override PartName="/ppt/notesSlides/notesSlide54.xml" ContentType="application/vnd.openxmlformats-officedocument.presentationml.notesSlide+xml"/>
  <Override PartName="/ppt/notesSlides/notesSlide55.xml" ContentType="application/vnd.openxmlformats-officedocument.presentationml.notesSlide+xml"/>
  <Override PartName="/ppt/notesSlides/notesSlide56.xml" ContentType="application/vnd.openxmlformats-officedocument.presentationml.notesSlide+xml"/>
  <Override PartName="/ppt/notesSlides/notesSlide57.xml" ContentType="application/vnd.openxmlformats-officedocument.presentationml.notesSlide+xml"/>
  <Override PartName="/ppt/notesSlides/notesSlide58.xml" ContentType="application/vnd.openxmlformats-officedocument.presentationml.notesSlide+xml"/>
  <Override PartName="/ppt/notesSlides/notesSlide59.xml" ContentType="application/vnd.openxmlformats-officedocument.presentationml.notesSlide+xml"/>
  <Override PartName="/ppt/notesSlides/notesSlide60.xml" ContentType="application/vnd.openxmlformats-officedocument.presentationml.notesSlide+xml"/>
  <Override PartName="/ppt/notesSlides/notesSlide61.xml" ContentType="application/vnd.openxmlformats-officedocument.presentationml.notesSlide+xml"/>
  <Override PartName="/ppt/notesSlides/notesSlide62.xml" ContentType="application/vnd.openxmlformats-officedocument.presentationml.notesSlide+xml"/>
  <Override PartName="/ppt/notesSlides/notesSlide63.xml" ContentType="application/vnd.openxmlformats-officedocument.presentationml.notesSlide+xml"/>
  <Override PartName="/ppt/notesSlides/notesSlide64.xml" ContentType="application/vnd.openxmlformats-officedocument.presentationml.notesSlide+xml"/>
  <Override PartName="/ppt/notesSlides/notesSlide65.xml" ContentType="application/vnd.openxmlformats-officedocument.presentationml.notesSlide+xml"/>
  <Override PartName="/ppt/notesSlides/notesSlide6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8"/>
  </p:notesMasterIdLst>
  <p:sldIdLst>
    <p:sldId id="257" r:id="rId2"/>
    <p:sldId id="258" r:id="rId3"/>
    <p:sldId id="259" r:id="rId4"/>
    <p:sldId id="260" r:id="rId5"/>
    <p:sldId id="261" r:id="rId6"/>
    <p:sldId id="262" r:id="rId7"/>
    <p:sldId id="263" r:id="rId8"/>
    <p:sldId id="264" r:id="rId9"/>
    <p:sldId id="265" r:id="rId10"/>
    <p:sldId id="266" r:id="rId11"/>
    <p:sldId id="267" r:id="rId12"/>
    <p:sldId id="268" r:id="rId13"/>
    <p:sldId id="269" r:id="rId14"/>
    <p:sldId id="270" r:id="rId15"/>
    <p:sldId id="271" r:id="rId16"/>
    <p:sldId id="272" r:id="rId17"/>
    <p:sldId id="273" r:id="rId18"/>
    <p:sldId id="274" r:id="rId19"/>
    <p:sldId id="275" r:id="rId20"/>
    <p:sldId id="276" r:id="rId21"/>
    <p:sldId id="277" r:id="rId22"/>
    <p:sldId id="278" r:id="rId23"/>
    <p:sldId id="279" r:id="rId24"/>
    <p:sldId id="280" r:id="rId25"/>
    <p:sldId id="281" r:id="rId26"/>
    <p:sldId id="282" r:id="rId27"/>
    <p:sldId id="283" r:id="rId28"/>
    <p:sldId id="284" r:id="rId29"/>
    <p:sldId id="285" r:id="rId30"/>
    <p:sldId id="286" r:id="rId31"/>
    <p:sldId id="287" r:id="rId32"/>
    <p:sldId id="288" r:id="rId33"/>
    <p:sldId id="289" r:id="rId34"/>
    <p:sldId id="290" r:id="rId35"/>
    <p:sldId id="291" r:id="rId36"/>
    <p:sldId id="335" r:id="rId37"/>
    <p:sldId id="336" r:id="rId38"/>
    <p:sldId id="294" r:id="rId39"/>
    <p:sldId id="295" r:id="rId40"/>
    <p:sldId id="296" r:id="rId41"/>
    <p:sldId id="337" r:id="rId42"/>
    <p:sldId id="298" r:id="rId43"/>
    <p:sldId id="299" r:id="rId44"/>
    <p:sldId id="300" r:id="rId45"/>
    <p:sldId id="301" r:id="rId46"/>
    <p:sldId id="302" r:id="rId47"/>
    <p:sldId id="303" r:id="rId48"/>
    <p:sldId id="304" r:id="rId49"/>
    <p:sldId id="305" r:id="rId50"/>
    <p:sldId id="338" r:id="rId51"/>
    <p:sldId id="307" r:id="rId52"/>
    <p:sldId id="308" r:id="rId53"/>
    <p:sldId id="309" r:id="rId54"/>
    <p:sldId id="323" r:id="rId55"/>
    <p:sldId id="324" r:id="rId56"/>
    <p:sldId id="341" r:id="rId57"/>
    <p:sldId id="339" r:id="rId58"/>
    <p:sldId id="340" r:id="rId59"/>
    <p:sldId id="342" r:id="rId60"/>
    <p:sldId id="343" r:id="rId61"/>
    <p:sldId id="345" r:id="rId62"/>
    <p:sldId id="344" r:id="rId63"/>
    <p:sldId id="346" r:id="rId64"/>
    <p:sldId id="333" r:id="rId65"/>
    <p:sldId id="334" r:id="rId66"/>
    <p:sldId id="322" r:id="rId67"/>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orient="horz" pos="1296">
          <p15:clr>
            <a:srgbClr val="A4A3A4"/>
          </p15:clr>
        </p15:guide>
        <p15:guide id="3" orient="horz" pos="1008">
          <p15:clr>
            <a:srgbClr val="A4A3A4"/>
          </p15:clr>
        </p15:guide>
        <p15:guide id="4" pos="2880">
          <p15:clr>
            <a:srgbClr val="A4A3A4"/>
          </p15:clr>
        </p15:guide>
        <p15:guide id="5" pos="576">
          <p15:clr>
            <a:srgbClr val="A4A3A4"/>
          </p15:clr>
        </p15:guide>
        <p15:guide id="6" pos="288">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0000"/>
    <a:srgbClr val="333399"/>
    <a:srgbClr val="00336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9637" autoAdjust="0"/>
    <p:restoredTop sz="85776" autoAdjust="0"/>
  </p:normalViewPr>
  <p:slideViewPr>
    <p:cSldViewPr>
      <p:cViewPr varScale="1">
        <p:scale>
          <a:sx n="79" d="100"/>
          <a:sy n="79" d="100"/>
        </p:scale>
        <p:origin x="726" y="84"/>
      </p:cViewPr>
      <p:guideLst>
        <p:guide orient="horz" pos="2160"/>
        <p:guide orient="horz" pos="1296"/>
        <p:guide orient="horz" pos="1008"/>
        <p:guide pos="2880"/>
        <p:guide pos="576"/>
        <p:guide pos="288"/>
      </p:guideLst>
    </p:cSldViewPr>
  </p:slideViewPr>
  <p:outlineViewPr>
    <p:cViewPr>
      <p:scale>
        <a:sx n="33" d="100"/>
        <a:sy n="33" d="100"/>
      </p:scale>
      <p:origin x="0" y="0"/>
    </p:cViewPr>
    <p:sldLst>
      <p:sld r:id="rId1" collapse="1"/>
      <p:sld r:id="rId2" collapse="1"/>
      <p:sld r:id="rId3" collapse="1"/>
      <p:sld r:id="rId4" collapse="1"/>
      <p:sld r:id="rId5" collapse="1"/>
      <p:sld r:id="rId6" collapse="1"/>
      <p:sld r:id="rId7" collapse="1"/>
    </p:sldLst>
  </p:outlineViewPr>
  <p:notesTextViewPr>
    <p:cViewPr>
      <p:scale>
        <a:sx n="100" d="100"/>
        <a:sy n="100" d="100"/>
      </p:scale>
      <p:origin x="0" y="0"/>
    </p:cViewPr>
  </p:notesTextViewPr>
  <p:sorterViewPr>
    <p:cViewPr>
      <p:scale>
        <a:sx n="66" d="100"/>
        <a:sy n="66" d="100"/>
      </p:scale>
      <p:origin x="0" y="3828"/>
    </p:cViewPr>
  </p:sorterViewPr>
  <p:notesViewPr>
    <p:cSldViewPr>
      <p:cViewPr>
        <p:scale>
          <a:sx n="90" d="100"/>
          <a:sy n="90" d="100"/>
        </p:scale>
        <p:origin x="-1860" y="12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notesMaster" Target="notesMasters/notesMaster1.xml"/><Relationship Id="rId7" Type="http://schemas.openxmlformats.org/officeDocument/2006/relationships/slide" Target="slides/slide6.xml"/><Relationship Id="rId71"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ableStyles" Target="tableStyles.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viewProps" Target="viewProps.xml"/></Relationships>
</file>

<file path=ppt/_rels/viewProps.xml.rels><?xml version="1.0" encoding="UTF-8" standalone="yes"?>
<Relationships xmlns="http://schemas.openxmlformats.org/package/2006/relationships"><Relationship Id="rId3" Type="http://schemas.openxmlformats.org/officeDocument/2006/relationships/slide" Target="slides/slide33.xml"/><Relationship Id="rId7" Type="http://schemas.openxmlformats.org/officeDocument/2006/relationships/slide" Target="slides/slide51.xml"/><Relationship Id="rId2" Type="http://schemas.openxmlformats.org/officeDocument/2006/relationships/slide" Target="slides/slide31.xml"/><Relationship Id="rId1" Type="http://schemas.openxmlformats.org/officeDocument/2006/relationships/slide" Target="slides/slide16.xml"/><Relationship Id="rId6" Type="http://schemas.openxmlformats.org/officeDocument/2006/relationships/slide" Target="slides/slide47.xml"/><Relationship Id="rId5" Type="http://schemas.openxmlformats.org/officeDocument/2006/relationships/slide" Target="slides/slide44.xml"/><Relationship Id="rId4" Type="http://schemas.openxmlformats.org/officeDocument/2006/relationships/slide" Target="slides/slide3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eaLnBrk="1" hangingPunct="1">
              <a:defRPr sz="1200">
                <a:latin typeface="Arial" charset="0"/>
              </a:defRPr>
            </a:lvl1pPr>
          </a:lstStyle>
          <a:p>
            <a:pPr>
              <a:defRPr/>
            </a:pPr>
            <a:endParaRPr lang="en-US"/>
          </a:p>
        </p:txBody>
      </p:sp>
      <p:sp>
        <p:nvSpPr>
          <p:cNvPr id="6147"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200">
                <a:latin typeface="Arial" charset="0"/>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149"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6150"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eaLnBrk="1" hangingPunct="1">
              <a:defRPr sz="1200">
                <a:latin typeface="Arial" charset="0"/>
              </a:defRPr>
            </a:lvl1pPr>
          </a:lstStyle>
          <a:p>
            <a:pPr>
              <a:defRPr/>
            </a:pPr>
            <a:endParaRPr lang="en-US"/>
          </a:p>
        </p:txBody>
      </p:sp>
      <p:sp>
        <p:nvSpPr>
          <p:cNvPr id="6151"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eaLnBrk="1" hangingPunct="1">
              <a:defRPr sz="1200" smtClean="0"/>
            </a:lvl1pPr>
          </a:lstStyle>
          <a:p>
            <a:pPr>
              <a:defRPr/>
            </a:pPr>
            <a:fld id="{0356268D-D24A-4C73-9B08-F0AFCBC7328C}" type="slidenum">
              <a:rPr lang="en-US"/>
              <a:pPr>
                <a:defRPr/>
              </a:pPr>
              <a:t>‹#›</a:t>
            </a:fld>
            <a:endParaRPr lang="en-US"/>
          </a:p>
        </p:txBody>
      </p:sp>
    </p:spTree>
    <p:extLst>
      <p:ext uri="{BB962C8B-B14F-4D97-AF65-F5344CB8AC3E}">
        <p14:creationId xmlns:p14="http://schemas.microsoft.com/office/powerpoint/2010/main" val="2198984383"/>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51.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52.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53.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54.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55.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56.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57.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58.xml.rels><?xml version="1.0" encoding="UTF-8" standalone="yes"?>
<Relationships xmlns="http://schemas.openxmlformats.org/package/2006/relationships"><Relationship Id="rId2" Type="http://schemas.openxmlformats.org/officeDocument/2006/relationships/slide" Target="../slides/slide58.xml"/><Relationship Id="rId1" Type="http://schemas.openxmlformats.org/officeDocument/2006/relationships/notesMaster" Target="../notesMasters/notesMaster1.xml"/></Relationships>
</file>

<file path=ppt/notesSlides/_rels/notesSlide59.xml.rels><?xml version="1.0" encoding="UTF-8" standalone="yes"?>
<Relationships xmlns="http://schemas.openxmlformats.org/package/2006/relationships"><Relationship Id="rId2" Type="http://schemas.openxmlformats.org/officeDocument/2006/relationships/slide" Target="../slides/slide5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0.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61.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62.xml.rels><?xml version="1.0" encoding="UTF-8" standalone="yes"?>
<Relationships xmlns="http://schemas.openxmlformats.org/package/2006/relationships"><Relationship Id="rId2" Type="http://schemas.openxmlformats.org/officeDocument/2006/relationships/slide" Target="../slides/slide62.xml"/><Relationship Id="rId1" Type="http://schemas.openxmlformats.org/officeDocument/2006/relationships/notesMaster" Target="../notesMasters/notesMaster1.xml"/></Relationships>
</file>

<file path=ppt/notesSlides/_rels/notesSlide63.xml.rels><?xml version="1.0" encoding="UTF-8" standalone="yes"?>
<Relationships xmlns="http://schemas.openxmlformats.org/package/2006/relationships"><Relationship Id="rId2" Type="http://schemas.openxmlformats.org/officeDocument/2006/relationships/slide" Target="../slides/slide63.xml"/><Relationship Id="rId1" Type="http://schemas.openxmlformats.org/officeDocument/2006/relationships/notesMaster" Target="../notesMasters/notesMaster1.xml"/></Relationships>
</file>

<file path=ppt/notesSlides/_rels/notesSlide64.xml.rels><?xml version="1.0" encoding="UTF-8" standalone="yes"?>
<Relationships xmlns="http://schemas.openxmlformats.org/package/2006/relationships"><Relationship Id="rId2" Type="http://schemas.openxmlformats.org/officeDocument/2006/relationships/slide" Target="../slides/slide64.xml"/><Relationship Id="rId1" Type="http://schemas.openxmlformats.org/officeDocument/2006/relationships/notesMaster" Target="../notesMasters/notesMaster1.xml"/></Relationships>
</file>

<file path=ppt/notesSlides/_rels/notesSlide65.xml.rels><?xml version="1.0" encoding="UTF-8" standalone="yes"?>
<Relationships xmlns="http://schemas.openxmlformats.org/package/2006/relationships"><Relationship Id="rId2" Type="http://schemas.openxmlformats.org/officeDocument/2006/relationships/slide" Target="../slides/slide65.xml"/><Relationship Id="rId1" Type="http://schemas.openxmlformats.org/officeDocument/2006/relationships/notesMaster" Target="../notesMasters/notesMaster1.xml"/></Relationships>
</file>

<file path=ppt/notesSlides/_rels/notesSlide66.xml.rels><?xml version="1.0" encoding="UTF-8" standalone="yes"?>
<Relationships xmlns="http://schemas.openxmlformats.org/package/2006/relationships"><Relationship Id="rId2" Type="http://schemas.openxmlformats.org/officeDocument/2006/relationships/slide" Target="../slides/slide6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F0E2009-8079-4F28-AC27-6CE642791D6F}" type="slidenum">
              <a:rPr lang="en-US" altLang="en-US"/>
              <a:pPr>
                <a:spcBef>
                  <a:spcPct val="0"/>
                </a:spcBef>
              </a:pPr>
              <a:t>1</a:t>
            </a:fld>
            <a:endParaRPr lang="en-US" altLang="en-US"/>
          </a:p>
        </p:txBody>
      </p:sp>
      <p:sp>
        <p:nvSpPr>
          <p:cNvPr id="5123" name="Rectangle 2"/>
          <p:cNvSpPr>
            <a:spLocks noGrp="1" noRot="1" noChangeAspect="1" noChangeArrowheads="1" noTextEdit="1"/>
          </p:cNvSpPr>
          <p:nvPr>
            <p:ph type="sldImg"/>
          </p:nvPr>
        </p:nvSpPr>
        <p:spPr>
          <a:ln/>
        </p:spPr>
      </p:sp>
      <p:sp>
        <p:nvSpPr>
          <p:cNvPr id="51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r>
              <a:rPr lang="es-ES" altLang="en-US" smtClean="0">
                <a:latin typeface="Arial" panose="020B0604020202020204" pitchFamily="34" charset="0"/>
              </a:rPr>
              <a:t>Ayuda para la clase:  Todo este capítulo se puede hacer al aire libre sin “PowerPoint.”</a:t>
            </a: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Pida a un miembro de la flotilla que remolque un bote para la clase; repartir VSC forma 7012s a cada estudiante, y que cada uno tome un turno preguntándole al dueño del bote por cada cosa. El instructor puede facilitar esta discusión asegurándose que cubran todas los puntos pertinentes. Una segunda opción es traer a la clase una selección de equipo de seguridad requerido; rompa los estudiantes en grupos, y asignar a cada uno “un bote” de 21’ (una mesa funciona bien).</a:t>
            </a:r>
          </a:p>
          <a:p>
            <a:pPr eaLnBrk="1" hangingPunct="1"/>
            <a:r>
              <a:rPr lang="es-ES" altLang="en-US" smtClean="0">
                <a:latin typeface="Arial" panose="020B0604020202020204" pitchFamily="34" charset="0"/>
              </a:rPr>
              <a:t>Haga que cada grupo decida el equipo apropiado para el bote.</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r>
              <a:rPr lang="es-ES" altLang="en-US" smtClean="0">
                <a:latin typeface="Arial" panose="020B0604020202020204" pitchFamily="34" charset="0"/>
              </a:rPr>
              <a:t>Classroom aid:  This entire chapter can be done out of doors without powerpoints.</a:t>
            </a: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Have a flotilla member trailer a boat to the class; hand out VSC form 7012s to each student, and have them take turns asking the boat “owner” for each item. The Instructor can facilitate this discussion by making sure pertinent points are all covered</a:t>
            </a:r>
          </a:p>
          <a:p>
            <a:pPr eaLnBrk="1" hangingPunct="1"/>
            <a:r>
              <a:rPr lang="es-ES" altLang="en-US" smtClean="0">
                <a:latin typeface="Arial" panose="020B0604020202020204" pitchFamily="34" charset="0"/>
              </a:rPr>
              <a:t>A second option is to bring a selection of required safety equipment into the classroom, break the students into groups, and assign each a “boat” of 21’ (A table works nicely). Have each group decide on the appropriate gear for the boat. </a:t>
            </a:r>
          </a:p>
        </p:txBody>
      </p:sp>
    </p:spTree>
    <p:extLst>
      <p:ext uri="{BB962C8B-B14F-4D97-AF65-F5344CB8AC3E}">
        <p14:creationId xmlns:p14="http://schemas.microsoft.com/office/powerpoint/2010/main" val="191267086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CA37779-9574-48F5-B316-767E22ED8183}" type="slidenum">
              <a:rPr lang="en-US" altLang="en-US"/>
              <a:pPr>
                <a:spcBef>
                  <a:spcPct val="0"/>
                </a:spcBef>
              </a:pPr>
              <a:t>10</a:t>
            </a:fld>
            <a:endParaRPr lang="en-US" altLang="en-US"/>
          </a:p>
        </p:txBody>
      </p:sp>
      <p:sp>
        <p:nvSpPr>
          <p:cNvPr id="23555" name="Rectangle 2"/>
          <p:cNvSpPr>
            <a:spLocks noGrp="1" noRot="1" noChangeAspect="1" noChangeArrowheads="1" noTextEdit="1"/>
          </p:cNvSpPr>
          <p:nvPr>
            <p:ph type="sldImg"/>
          </p:nvPr>
        </p:nvSpPr>
        <p:spPr>
          <a:ln/>
        </p:spPr>
      </p:sp>
      <p:sp>
        <p:nvSpPr>
          <p:cNvPr id="235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Pregunte:  </a:t>
            </a:r>
            <a:r>
              <a:rPr lang="es-ES" altLang="en-US" smtClean="0">
                <a:latin typeface="Arial" panose="020B0604020202020204" pitchFamily="34" charset="0"/>
              </a:rPr>
              <a:t>la pregunta en la filmina </a:t>
            </a:r>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Discuta:  </a:t>
            </a: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Cada viñeta </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Porque cada una es importante</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t>
            </a:r>
            <a:r>
              <a:rPr lang="es-ES" altLang="en-US" smtClean="0">
                <a:latin typeface="Arial" panose="020B0604020202020204" pitchFamily="34" charset="0"/>
              </a:rPr>
              <a:t> Leyes adicionales de su estado, es decir, las leyes de proximidad.</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a:t>
            </a:r>
            <a:r>
              <a:rPr lang="es-ES" altLang="en-US" smtClean="0">
                <a:latin typeface="Arial" panose="020B0604020202020204" pitchFamily="34" charset="0"/>
              </a:rPr>
              <a:t> the question on the slide</a:t>
            </a:r>
          </a:p>
          <a:p>
            <a:pPr eaLnBrk="1" hangingPunct="1"/>
            <a:r>
              <a:rPr lang="es-ES" altLang="en-US" smtClean="0">
                <a:latin typeface="Arial" panose="020B0604020202020204" pitchFamily="34" charset="0"/>
              </a:rPr>
              <a:t>Discuss:</a:t>
            </a:r>
          </a:p>
          <a:p>
            <a:pPr eaLnBrk="1" hangingPunct="1">
              <a:buFontTx/>
              <a:buChar char="•"/>
            </a:pPr>
            <a:r>
              <a:rPr lang="es-ES" altLang="en-US" smtClean="0">
                <a:latin typeface="Arial" panose="020B0604020202020204" pitchFamily="34" charset="0"/>
              </a:rPr>
              <a:t> Each bullet</a:t>
            </a:r>
          </a:p>
          <a:p>
            <a:pPr eaLnBrk="1" hangingPunct="1">
              <a:buFontTx/>
              <a:buChar char="•"/>
            </a:pPr>
            <a:r>
              <a:rPr lang="es-ES" altLang="en-US" smtClean="0">
                <a:latin typeface="Arial" panose="020B0604020202020204" pitchFamily="34" charset="0"/>
              </a:rPr>
              <a:t> Why each is important</a:t>
            </a:r>
          </a:p>
          <a:p>
            <a:pPr eaLnBrk="1" hangingPunct="1">
              <a:buFontTx/>
              <a:buChar char="•"/>
            </a:pPr>
            <a:r>
              <a:rPr lang="es-ES" altLang="en-US" smtClean="0">
                <a:latin typeface="Arial" panose="020B0604020202020204" pitchFamily="34" charset="0"/>
              </a:rPr>
              <a:t> YOUR state’s additional laws, i.e., proximity laws </a:t>
            </a:r>
          </a:p>
        </p:txBody>
      </p:sp>
    </p:spTree>
    <p:extLst>
      <p:ext uri="{BB962C8B-B14F-4D97-AF65-F5344CB8AC3E}">
        <p14:creationId xmlns:p14="http://schemas.microsoft.com/office/powerpoint/2010/main" val="25198433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9F9CE68-C0B2-433F-81ED-DD1739000653}" type="slidenum">
              <a:rPr lang="en-US" altLang="en-US"/>
              <a:pPr>
                <a:spcBef>
                  <a:spcPct val="0"/>
                </a:spcBef>
              </a:pPr>
              <a:t>11</a:t>
            </a:fld>
            <a:endParaRPr lang="en-US" altLang="en-US"/>
          </a:p>
        </p:txBody>
      </p:sp>
      <p:sp>
        <p:nvSpPr>
          <p:cNvPr id="25603" name="Rectangle 2"/>
          <p:cNvSpPr>
            <a:spLocks noGrp="1" noRot="1" noChangeAspect="1" noChangeArrowheads="1" noTextEdit="1"/>
          </p:cNvSpPr>
          <p:nvPr>
            <p:ph type="sldImg"/>
          </p:nvPr>
        </p:nvSpPr>
        <p:spPr>
          <a:ln/>
        </p:spPr>
      </p:sp>
      <p:sp>
        <p:nvSpPr>
          <p:cNvPr id="2560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 :</a:t>
            </a:r>
          </a:p>
          <a:p>
            <a:pPr eaLnBrk="1" hangingPunct="1"/>
            <a:r>
              <a:rPr lang="es-ES" altLang="en-US" b="1" smtClean="0">
                <a:latin typeface="Arial" panose="020B0604020202020204" pitchFamily="34" charset="0"/>
              </a:rPr>
              <a:t>Discuta:</a:t>
            </a:r>
          </a:p>
          <a:p>
            <a:pPr eaLnBrk="1" hangingPunct="1"/>
            <a:r>
              <a:rPr lang="es-ES" altLang="en-US" b="1" smtClean="0">
                <a:latin typeface="Arial" panose="020B0604020202020204" pitchFamily="34" charset="0"/>
              </a:rPr>
              <a:t>.</a:t>
            </a:r>
            <a:r>
              <a:rPr lang="es-ES" altLang="en-US" smtClean="0">
                <a:latin typeface="Arial" panose="020B0604020202020204" pitchFamily="34" charset="0"/>
              </a:rPr>
              <a:t>Reglamentos  y sanciones en su estado</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t>
            </a:r>
            <a:r>
              <a:rPr lang="es-ES" altLang="en-US" smtClean="0">
                <a:latin typeface="Arial" panose="020B0604020202020204" pitchFamily="34" charset="0"/>
              </a:rPr>
              <a:t>Los efectos del alcohol y las drogas</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t>
            </a:r>
            <a:r>
              <a:rPr lang="es-ES" altLang="en-US" smtClean="0">
                <a:latin typeface="Arial" panose="020B0604020202020204" pitchFamily="34" charset="0"/>
              </a:rPr>
              <a:t>Estos efectos se empeoran por los factores envueltos con navegación</a:t>
            </a:r>
          </a:p>
          <a:p>
            <a:pPr eaLnBrk="1" hangingPunct="1"/>
            <a:r>
              <a:rPr lang="es-ES" altLang="en-US" b="1" smtClean="0">
                <a:latin typeface="Arial" panose="020B0604020202020204" pitchFamily="34" charset="0"/>
              </a:rPr>
              <a:t>.</a:t>
            </a:r>
            <a:r>
              <a:rPr lang="es-ES" altLang="en-US" smtClean="0">
                <a:latin typeface="Arial" panose="020B0604020202020204" pitchFamily="34" charset="0"/>
              </a:rPr>
              <a:t>Ruido </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t>
            </a:r>
            <a:r>
              <a:rPr lang="es-ES" altLang="en-US" smtClean="0">
                <a:latin typeface="Arial" panose="020B0604020202020204" pitchFamily="34" charset="0"/>
              </a:rPr>
              <a:t>Sol</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t>
            </a:r>
            <a:r>
              <a:rPr lang="es-ES" altLang="en-US" smtClean="0">
                <a:latin typeface="Arial" panose="020B0604020202020204" pitchFamily="34" charset="0"/>
              </a:rPr>
              <a:t>Vibraciones</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t>
            </a:r>
            <a:r>
              <a:rPr lang="es-ES" altLang="en-US" smtClean="0">
                <a:latin typeface="Arial" panose="020B0604020202020204" pitchFamily="34" charset="0"/>
              </a:rPr>
              <a:t>Viento y mares</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Translator Notes to Instructor:</a:t>
            </a:r>
          </a:p>
          <a:p>
            <a:pPr eaLnBrk="1" hangingPunct="1"/>
            <a:r>
              <a:rPr lang="es-ES" altLang="en-US" b="1" smtClean="0">
                <a:latin typeface="Arial" panose="020B0604020202020204" pitchFamily="34" charset="0"/>
              </a:rPr>
              <a:t>BWI=Boating While Intoxicated   (Navegando Estando Intoxicado)</a:t>
            </a:r>
          </a:p>
          <a:p>
            <a:pPr eaLnBrk="1" hangingPunct="1"/>
            <a:r>
              <a:rPr lang="es-ES" altLang="en-US" b="1" smtClean="0">
                <a:latin typeface="Arial" panose="020B0604020202020204" pitchFamily="34" charset="0"/>
              </a:rPr>
              <a:t>BUI=Boating Under the Influence (Navegando Estando bajo Influencia)</a:t>
            </a:r>
          </a:p>
          <a:p>
            <a:pPr eaLnBrk="1" hangingPunct="1"/>
            <a:r>
              <a:rPr lang="es-ES" altLang="en-US" b="1" smtClean="0">
                <a:latin typeface="Arial" panose="020B0604020202020204" pitchFamily="34" charset="0"/>
              </a:rPr>
              <a:t>BAC=Blood Alcohol Concentration  (Concentración de Alcohol en la Sangre)</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Some jurisdictions call it BWI, others call it BUI.</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 :</a:t>
            </a:r>
          </a:p>
          <a:p>
            <a:pPr eaLnBrk="1" hangingPunct="1"/>
            <a:r>
              <a:rPr lang="es-ES" altLang="en-US" b="1" smtClean="0">
                <a:latin typeface="Arial" panose="020B0604020202020204" pitchFamily="34" charset="0"/>
              </a:rPr>
              <a:t>Discuss:</a:t>
            </a:r>
          </a:p>
          <a:p>
            <a:pPr eaLnBrk="1" hangingPunct="1">
              <a:buFontTx/>
              <a:buChar char="•"/>
            </a:pPr>
            <a:r>
              <a:rPr lang="es-ES" altLang="en-US" b="1" smtClean="0">
                <a:latin typeface="Arial" panose="020B0604020202020204" pitchFamily="34" charset="0"/>
              </a:rPr>
              <a:t> </a:t>
            </a:r>
            <a:r>
              <a:rPr lang="es-ES" altLang="en-US" smtClean="0">
                <a:latin typeface="Arial" panose="020B0604020202020204" pitchFamily="34" charset="0"/>
              </a:rPr>
              <a:t>YOUR state’s regulations and penalties</a:t>
            </a:r>
          </a:p>
          <a:p>
            <a:pPr eaLnBrk="1" hangingPunct="1">
              <a:buFontTx/>
              <a:buChar char="•"/>
            </a:pPr>
            <a:r>
              <a:rPr lang="es-ES" altLang="en-US" smtClean="0">
                <a:latin typeface="Arial" panose="020B0604020202020204" pitchFamily="34" charset="0"/>
              </a:rPr>
              <a:t> The effects of alcohol and drugs</a:t>
            </a:r>
          </a:p>
          <a:p>
            <a:pPr eaLnBrk="1" hangingPunct="1">
              <a:buFontTx/>
              <a:buChar char="•"/>
            </a:pPr>
            <a:r>
              <a:rPr lang="es-ES" altLang="en-US" smtClean="0">
                <a:latin typeface="Arial" panose="020B0604020202020204" pitchFamily="34" charset="0"/>
              </a:rPr>
              <a:t> Effects made much worse by the factors involved with boating:</a:t>
            </a:r>
          </a:p>
          <a:p>
            <a:pPr eaLnBrk="1" hangingPunct="1">
              <a:buFontTx/>
              <a:buChar char="•"/>
            </a:pPr>
            <a:r>
              <a:rPr lang="es-ES" altLang="en-US" smtClean="0">
                <a:latin typeface="Arial" panose="020B0604020202020204" pitchFamily="34" charset="0"/>
              </a:rPr>
              <a:t> Noise</a:t>
            </a:r>
          </a:p>
          <a:p>
            <a:pPr eaLnBrk="1" hangingPunct="1">
              <a:buFontTx/>
              <a:buChar char="•"/>
            </a:pPr>
            <a:r>
              <a:rPr lang="es-ES" altLang="en-US" smtClean="0">
                <a:latin typeface="Arial" panose="020B0604020202020204" pitchFamily="34" charset="0"/>
              </a:rPr>
              <a:t> Sun</a:t>
            </a:r>
          </a:p>
          <a:p>
            <a:pPr eaLnBrk="1" hangingPunct="1">
              <a:buFontTx/>
              <a:buChar char="•"/>
            </a:pPr>
            <a:r>
              <a:rPr lang="es-ES" altLang="en-US" smtClean="0">
                <a:latin typeface="Arial" panose="020B0604020202020204" pitchFamily="34" charset="0"/>
              </a:rPr>
              <a:t> Vibrations</a:t>
            </a:r>
          </a:p>
          <a:p>
            <a:pPr eaLnBrk="1" hangingPunct="1">
              <a:buFontTx/>
              <a:buChar char="•"/>
            </a:pPr>
            <a:r>
              <a:rPr lang="es-ES" altLang="en-US" smtClean="0">
                <a:latin typeface="Arial" panose="020B0604020202020204" pitchFamily="34" charset="0"/>
              </a:rPr>
              <a:t> Wind and seas </a:t>
            </a:r>
          </a:p>
        </p:txBody>
      </p:sp>
    </p:spTree>
    <p:extLst>
      <p:ext uri="{BB962C8B-B14F-4D97-AF65-F5344CB8AC3E}">
        <p14:creationId xmlns:p14="http://schemas.microsoft.com/office/powerpoint/2010/main" val="2383144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3A4B62-83A0-4099-A9B3-7B732F4D1A0D}" type="slidenum">
              <a:rPr lang="en-US" altLang="en-US"/>
              <a:pPr>
                <a:spcBef>
                  <a:spcPct val="0"/>
                </a:spcBef>
              </a:pPr>
              <a:t>12</a:t>
            </a:fld>
            <a:endParaRPr lang="en-US" altLang="en-US"/>
          </a:p>
        </p:txBody>
      </p:sp>
      <p:sp>
        <p:nvSpPr>
          <p:cNvPr id="27651" name="Rectangle 2"/>
          <p:cNvSpPr>
            <a:spLocks noGrp="1" noRot="1" noChangeAspect="1" noChangeArrowheads="1" noTextEdit="1"/>
          </p:cNvSpPr>
          <p:nvPr>
            <p:ph type="sldImg"/>
          </p:nvPr>
        </p:nvSpPr>
        <p:spPr>
          <a:ln/>
        </p:spPr>
      </p:sp>
      <p:sp>
        <p:nvSpPr>
          <p:cNvPr id="2765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 :</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Pregunte:</a:t>
            </a:r>
          </a:p>
          <a:p>
            <a:pPr eaLnBrk="1" hangingPunct="1"/>
            <a:r>
              <a:rPr lang="es-ES" altLang="en-US" smtClean="0">
                <a:latin typeface="Arial" panose="020B0604020202020204" pitchFamily="34" charset="0"/>
              </a:rPr>
              <a:t>¿Por qué son importantes?</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 :</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  </a:t>
            </a:r>
          </a:p>
          <a:p>
            <a:pPr eaLnBrk="1" hangingPunct="1"/>
            <a:r>
              <a:rPr lang="es-ES" altLang="en-US" smtClean="0">
                <a:latin typeface="Arial" panose="020B0604020202020204" pitchFamily="34" charset="0"/>
              </a:rPr>
              <a:t>Why are these important?</a:t>
            </a:r>
          </a:p>
        </p:txBody>
      </p:sp>
    </p:spTree>
    <p:extLst>
      <p:ext uri="{BB962C8B-B14F-4D97-AF65-F5344CB8AC3E}">
        <p14:creationId xmlns:p14="http://schemas.microsoft.com/office/powerpoint/2010/main" val="287447722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80246AF-39F5-481E-89D0-92DEC287F631}" type="slidenum">
              <a:rPr lang="en-US" altLang="en-US"/>
              <a:pPr>
                <a:spcBef>
                  <a:spcPct val="0"/>
                </a:spcBef>
              </a:pPr>
              <a:t>13</a:t>
            </a:fld>
            <a:endParaRPr lang="en-US" altLang="en-US"/>
          </a:p>
        </p:txBody>
      </p:sp>
      <p:sp>
        <p:nvSpPr>
          <p:cNvPr id="29699" name="Rectangle 2"/>
          <p:cNvSpPr>
            <a:spLocks noGrp="1" noRot="1" noChangeAspect="1" noChangeArrowheads="1" noTextEdit="1"/>
          </p:cNvSpPr>
          <p:nvPr>
            <p:ph type="sldImg"/>
          </p:nvPr>
        </p:nvSpPr>
        <p:spPr>
          <a:ln/>
        </p:spPr>
      </p:sp>
      <p:sp>
        <p:nvSpPr>
          <p:cNvPr id="297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 :</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Discuta:</a:t>
            </a: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¿Por que cada uno de estos es importante ?</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¿Que distancia debe mantener de una embarcación naval?</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Las zonas de seguridad de su área.</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t>
            </a:r>
            <a:r>
              <a:rPr lang="es-ES" altLang="en-US" smtClean="0">
                <a:latin typeface="Arial" panose="020B0604020202020204" pitchFamily="34" charset="0"/>
              </a:rPr>
              <a:t> ¿Qué es la Vigilancia de los Cursos de Agua de América y como pueden a ayudar?</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Ayuda para la clase :</a:t>
            </a:r>
            <a:r>
              <a:rPr lang="es-ES" altLang="en-US" smtClean="0">
                <a:latin typeface="Arial" panose="020B0604020202020204" pitchFamily="34" charset="0"/>
              </a:rPr>
              <a:t> Repartir las calcomanías AWW y los folletos </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Discuss:</a:t>
            </a: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buFontTx/>
              <a:buChar char="•"/>
            </a:pPr>
            <a:r>
              <a:rPr lang="es-ES" altLang="en-US" smtClean="0">
                <a:latin typeface="Arial" panose="020B0604020202020204" pitchFamily="34" charset="0"/>
              </a:rPr>
              <a:t> Why each of these is important</a:t>
            </a:r>
          </a:p>
          <a:p>
            <a:pPr eaLnBrk="1" hangingPunct="1">
              <a:buFontTx/>
              <a:buChar char="•"/>
            </a:pPr>
            <a:r>
              <a:rPr lang="es-ES" altLang="en-US" smtClean="0">
                <a:latin typeface="Arial" panose="020B0604020202020204" pitchFamily="34" charset="0"/>
              </a:rPr>
              <a:t> How far to stay from naval vessels</a:t>
            </a:r>
          </a:p>
          <a:p>
            <a:pPr eaLnBrk="1" hangingPunct="1">
              <a:buFontTx/>
              <a:buChar char="•"/>
            </a:pPr>
            <a:r>
              <a:rPr lang="es-ES" altLang="en-US" smtClean="0">
                <a:latin typeface="Arial" panose="020B0604020202020204" pitchFamily="34" charset="0"/>
              </a:rPr>
              <a:t> YOUR area’s security zones</a:t>
            </a:r>
          </a:p>
          <a:p>
            <a:pPr eaLnBrk="1" hangingPunct="1">
              <a:buFontTx/>
              <a:buChar char="•"/>
            </a:pPr>
            <a:r>
              <a:rPr lang="es-ES" altLang="en-US" smtClean="0">
                <a:latin typeface="Arial" panose="020B0604020202020204" pitchFamily="34" charset="0"/>
              </a:rPr>
              <a:t> What America’s Waterway Watch is and how they can assist</a:t>
            </a:r>
          </a:p>
          <a:p>
            <a:pPr eaLnBrk="1" hangingPunct="1"/>
            <a:r>
              <a:rPr lang="es-ES" altLang="en-US" b="1" i="1" smtClean="0">
                <a:latin typeface="Arial" panose="020B0604020202020204" pitchFamily="34" charset="0"/>
              </a:rPr>
              <a:t>Classroom aid: Hand out the AWW decals and brochures here</a:t>
            </a:r>
            <a:r>
              <a:rPr lang="es-ES" altLang="en-US" smtClean="0">
                <a:latin typeface="Arial" panose="020B0604020202020204" pitchFamily="34" charset="0"/>
              </a:rPr>
              <a:t> </a:t>
            </a:r>
          </a:p>
        </p:txBody>
      </p:sp>
    </p:spTree>
    <p:extLst>
      <p:ext uri="{BB962C8B-B14F-4D97-AF65-F5344CB8AC3E}">
        <p14:creationId xmlns:p14="http://schemas.microsoft.com/office/powerpoint/2010/main" val="275377110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35625FC-57A4-495E-9A8A-B57FEEBF64C4}" type="slidenum">
              <a:rPr lang="en-US" altLang="en-US"/>
              <a:pPr>
                <a:spcBef>
                  <a:spcPct val="0"/>
                </a:spcBef>
              </a:pPr>
              <a:t>14</a:t>
            </a:fld>
            <a:endParaRPr lang="en-US" altLang="en-US"/>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 :</a:t>
            </a:r>
          </a:p>
          <a:p>
            <a:pPr eaLnBrk="1" hangingPunct="1"/>
            <a:r>
              <a:rPr lang="es-ES" altLang="en-US" b="1" smtClean="0">
                <a:latin typeface="Arial" panose="020B0604020202020204" pitchFamily="34" charset="0"/>
              </a:rPr>
              <a:t>Pregunte:</a:t>
            </a:r>
            <a:r>
              <a:rPr lang="es-ES" altLang="en-US" smtClean="0">
                <a:latin typeface="Arial" panose="020B0604020202020204" pitchFamily="34" charset="0"/>
              </a:rPr>
              <a:t>  la pregunta en la filmina.</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1</a:t>
            </a:r>
            <a:r>
              <a:rPr lang="es-ES" altLang="en-US" b="1" smtClean="0">
                <a:latin typeface="Arial" panose="020B0604020202020204" pitchFamily="34" charset="0"/>
              </a:rPr>
              <a:t> </a:t>
            </a:r>
            <a:r>
              <a:rPr lang="es-ES" altLang="en-US" smtClean="0">
                <a:latin typeface="Arial" panose="020B0604020202020204" pitchFamily="34" charset="0"/>
              </a:rPr>
              <a:t>a bordo para cada persona</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Requisitos de su estado para los jóvenes </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Fácilmente accesible</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 </a:t>
            </a:r>
            <a:r>
              <a:rPr lang="es-ES" altLang="en-US" smtClean="0">
                <a:latin typeface="Arial" panose="020B0604020202020204" pitchFamily="34" charset="0"/>
              </a:rPr>
              <a:t>Tenga a alguien definir</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t>
            </a:r>
            <a:r>
              <a:rPr lang="es-ES" altLang="en-US" smtClean="0">
                <a:latin typeface="Arial" panose="020B0604020202020204" pitchFamily="34" charset="0"/>
              </a:rPr>
              <a:t> En buen estado</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Enfatizar el uso de PDF en todo momento, cuando esta navegando</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a:t>
            </a:r>
            <a:r>
              <a:rPr lang="es-ES" altLang="en-US" smtClean="0">
                <a:latin typeface="Arial" panose="020B0604020202020204" pitchFamily="34" charset="0"/>
              </a:rPr>
              <a:t> the question on the slide.</a:t>
            </a:r>
          </a:p>
          <a:p>
            <a:pPr eaLnBrk="1" hangingPunct="1">
              <a:buFontTx/>
              <a:buChar char="•"/>
            </a:pPr>
            <a:r>
              <a:rPr lang="es-ES" altLang="en-US" smtClean="0">
                <a:latin typeface="Arial" panose="020B0604020202020204" pitchFamily="34" charset="0"/>
              </a:rPr>
              <a:t> 1 on board for each person</a:t>
            </a:r>
          </a:p>
          <a:p>
            <a:pPr eaLnBrk="1" hangingPunct="1">
              <a:buFontTx/>
              <a:buChar char="•"/>
            </a:pPr>
            <a:endParaRPr lang="es-ES" altLang="en-US" smtClean="0">
              <a:latin typeface="Arial" panose="020B0604020202020204" pitchFamily="34" charset="0"/>
            </a:endParaRPr>
          </a:p>
          <a:p>
            <a:pPr eaLnBrk="1" hangingPunct="1">
              <a:buFontTx/>
              <a:buChar char="•"/>
            </a:pPr>
            <a:r>
              <a:rPr lang="es-ES" altLang="en-US" smtClean="0">
                <a:latin typeface="Arial" panose="020B0604020202020204" pitchFamily="34" charset="0"/>
              </a:rPr>
              <a:t> YOUR state’s requirements for Youth</a:t>
            </a:r>
          </a:p>
          <a:p>
            <a:pPr eaLnBrk="1" hangingPunct="1">
              <a:buFontTx/>
              <a:buChar char="•"/>
            </a:pPr>
            <a:r>
              <a:rPr lang="es-ES" altLang="en-US" smtClean="0">
                <a:latin typeface="Arial" panose="020B0604020202020204" pitchFamily="34" charset="0"/>
              </a:rPr>
              <a:t> Readily accessible</a:t>
            </a:r>
          </a:p>
          <a:p>
            <a:pPr lvl="1" eaLnBrk="1" hangingPunct="1">
              <a:buFontTx/>
              <a:buChar char="•"/>
            </a:pPr>
            <a:r>
              <a:rPr lang="es-ES" altLang="en-US" smtClean="0">
                <a:latin typeface="Arial" panose="020B0604020202020204" pitchFamily="34" charset="0"/>
              </a:rPr>
              <a:t> Have someone define</a:t>
            </a:r>
          </a:p>
          <a:p>
            <a:pPr eaLnBrk="1" hangingPunct="1">
              <a:buFontTx/>
              <a:buChar char="•"/>
            </a:pPr>
            <a:r>
              <a:rPr lang="es-ES" altLang="en-US" smtClean="0">
                <a:latin typeface="Arial" panose="020B0604020202020204" pitchFamily="34" charset="0"/>
              </a:rPr>
              <a:t> In good condition</a:t>
            </a:r>
          </a:p>
          <a:p>
            <a:pPr eaLnBrk="1" hangingPunct="1"/>
            <a:r>
              <a:rPr lang="es-ES" altLang="en-US" b="1" smtClean="0">
                <a:latin typeface="Arial" panose="020B0604020202020204" pitchFamily="34" charset="0"/>
              </a:rPr>
              <a:t>Emphasize the WEARING of the PFD at all times when underway!</a:t>
            </a:r>
            <a:r>
              <a:rPr lang="es-ES" altLang="en-US" smtClean="0">
                <a:latin typeface="Arial" panose="020B0604020202020204" pitchFamily="34" charset="0"/>
              </a:rPr>
              <a:t> </a:t>
            </a:r>
          </a:p>
        </p:txBody>
      </p:sp>
    </p:spTree>
    <p:extLst>
      <p:ext uri="{BB962C8B-B14F-4D97-AF65-F5344CB8AC3E}">
        <p14:creationId xmlns:p14="http://schemas.microsoft.com/office/powerpoint/2010/main" val="296431134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2A54868-A709-4FD5-A2ED-903506D4EAE0}" type="slidenum">
              <a:rPr lang="en-US" altLang="en-US"/>
              <a:pPr>
                <a:spcBef>
                  <a:spcPct val="0"/>
                </a:spcBef>
              </a:pPr>
              <a:t>15</a:t>
            </a:fld>
            <a:endParaRPr lang="en-US" altLang="en-US"/>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Ayuda para la clase:</a:t>
            </a:r>
            <a:r>
              <a:rPr lang="es-ES" altLang="en-US" smtClean="0">
                <a:latin typeface="Arial" panose="020B0604020202020204" pitchFamily="34" charset="0"/>
              </a:rPr>
              <a:t> Traiga una variedad de dispositivos de flotación  (PFD’s)  para, la clase, y pídales a los estudiantes que se los pongan y los “modelen.”  El resto de la clase los identificaran por tipo,  propósito ,ventajas y desventajas.</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Esto cubrirá las filminas del 15-20</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i="1" smtClean="0">
                <a:latin typeface="Arial" panose="020B0604020202020204" pitchFamily="34" charset="0"/>
              </a:rPr>
              <a:t>Classroom Aid: </a:t>
            </a:r>
            <a:r>
              <a:rPr lang="es-ES" altLang="en-US" i="1" smtClean="0">
                <a:latin typeface="Arial" panose="020B0604020202020204" pitchFamily="34" charset="0"/>
              </a:rPr>
              <a:t>Bring a variety of PFDs to the class, and ask students to put them on and “model” them; have the rest of the class identify each type, it’s purpose, advantages and disadvantages</a:t>
            </a:r>
          </a:p>
          <a:p>
            <a:pPr eaLnBrk="1" hangingPunct="1"/>
            <a:r>
              <a:rPr lang="es-ES" altLang="en-US" i="1" smtClean="0">
                <a:latin typeface="Arial" panose="020B0604020202020204" pitchFamily="34" charset="0"/>
              </a:rPr>
              <a:t>This will cover Slides 15-20</a:t>
            </a:r>
          </a:p>
        </p:txBody>
      </p:sp>
    </p:spTree>
    <p:extLst>
      <p:ext uri="{BB962C8B-B14F-4D97-AF65-F5344CB8AC3E}">
        <p14:creationId xmlns:p14="http://schemas.microsoft.com/office/powerpoint/2010/main" val="132690758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7B53C2-550D-4BA1-AEEA-E4A0B9D199CF}" type="slidenum">
              <a:rPr lang="en-US" altLang="en-US"/>
              <a:pPr>
                <a:spcBef>
                  <a:spcPct val="0"/>
                </a:spcBef>
              </a:pPr>
              <a:t>16</a:t>
            </a:fld>
            <a:endParaRPr lang="en-US" altLang="en-US"/>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altLang="en-US" smtClean="0">
              <a:latin typeface="Arial" panose="020B0604020202020204" pitchFamily="34" charset="0"/>
            </a:endParaRPr>
          </a:p>
          <a:p>
            <a:pPr eaLnBrk="1" hangingPunct="1"/>
            <a:r>
              <a:rPr lang="es-ES" altLang="en-US" b="1" smtClean="0">
                <a:latin typeface="Arial" panose="020B0604020202020204" pitchFamily="34" charset="0"/>
              </a:rPr>
              <a:t>Discuta:</a:t>
            </a:r>
          </a:p>
          <a:p>
            <a:pPr eaLnBrk="1" hangingPunct="1"/>
            <a:r>
              <a:rPr lang="es-ES" altLang="en-US" smtClean="0">
                <a:latin typeface="Arial" panose="020B0604020202020204" pitchFamily="34" charset="0"/>
              </a:rPr>
              <a:t>Las propiedades de este tipo de Dispositivo de Flotación Personal (PFD)</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Discuss the properties of this type of PFD.</a:t>
            </a: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79021515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9A546D1-ACC1-491D-8B13-54E03A7A6377}" type="slidenum">
              <a:rPr lang="en-US" altLang="en-US"/>
              <a:pPr>
                <a:spcBef>
                  <a:spcPct val="0"/>
                </a:spcBef>
              </a:pPr>
              <a:t>17</a:t>
            </a:fld>
            <a:endParaRPr lang="en-US" altLang="en-US"/>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Discuta las propiedades de este tipo de (PFD)</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Ayuda para la clase :</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Tenga variedades del tipo III disponible para que las personas se los prueben. Incluya uno inflable.</a:t>
            </a:r>
            <a:endParaRPr lang="en-US" altLang="en-US" smtClean="0">
              <a:latin typeface="Arial" panose="020B0604020202020204" pitchFamily="34" charset="0"/>
            </a:endParaRPr>
          </a:p>
          <a:p>
            <a:r>
              <a:rPr lang="es-ES" altLang="en-US" smtClean="0">
                <a:latin typeface="Arial" panose="020B0604020202020204" pitchFamily="34" charset="0"/>
              </a:rPr>
              <a:t>Enfatizar la facilidad y la comodidad de su uso.</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Discuss the properties of this type PFD</a:t>
            </a:r>
            <a:endParaRPr lang="es-ES" altLang="en-US" i="1" smtClean="0">
              <a:latin typeface="Arial" panose="020B0604020202020204" pitchFamily="34" charset="0"/>
            </a:endParaRPr>
          </a:p>
          <a:p>
            <a:pPr eaLnBrk="1" hangingPunct="1"/>
            <a:r>
              <a:rPr lang="es-ES" altLang="en-US" b="1" i="1" smtClean="0">
                <a:latin typeface="Arial" panose="020B0604020202020204" pitchFamily="34" charset="0"/>
              </a:rPr>
              <a:t>Classroom Aid: Have several varieties of Type III for people to try on. Include an inflatable.</a:t>
            </a:r>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Emphasize the ease and comfort of wear </a:t>
            </a:r>
          </a:p>
        </p:txBody>
      </p:sp>
    </p:spTree>
    <p:extLst>
      <p:ext uri="{BB962C8B-B14F-4D97-AF65-F5344CB8AC3E}">
        <p14:creationId xmlns:p14="http://schemas.microsoft.com/office/powerpoint/2010/main" val="28305401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0F9573D-73E4-4294-AFD2-FF8562614438}" type="slidenum">
              <a:rPr lang="en-US" altLang="en-US"/>
              <a:pPr>
                <a:spcBef>
                  <a:spcPct val="0"/>
                </a:spcBef>
              </a:pPr>
              <a:t>18</a:t>
            </a:fld>
            <a:endParaRPr lang="en-US" altLang="en-US"/>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b="1" smtClean="0">
                <a:latin typeface="Arial" panose="020B0604020202020204" pitchFamily="34" charset="0"/>
              </a:rPr>
              <a:t>Pregunte:</a:t>
            </a:r>
            <a:endParaRPr lang="en-US" altLang="en-US" b="1" smtClean="0">
              <a:latin typeface="Arial" panose="020B0604020202020204" pitchFamily="34" charset="0"/>
            </a:endParaRPr>
          </a:p>
          <a:p>
            <a:pPr>
              <a:buFontTx/>
              <a:buChar char="•"/>
            </a:pPr>
            <a:r>
              <a:rPr lang="es-ES" altLang="en-US" smtClean="0">
                <a:latin typeface="Arial" panose="020B0604020202020204" pitchFamily="34" charset="0"/>
              </a:rPr>
              <a:t> ¿Cuales son las ventajas de un inflable?</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¿Cuales son las desventajas?</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¿Quienes pueden ser los que NO los usen ?</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niños de 16 años o menores</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¿Están todos los inflables aprobados  por la Guardia Costera?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Tipo V debe llevarse puesto</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a:t>
            </a:r>
          </a:p>
          <a:p>
            <a:pPr eaLnBrk="1" hangingPunct="1">
              <a:buFontTx/>
              <a:buChar char="•"/>
            </a:pPr>
            <a:r>
              <a:rPr lang="es-ES" altLang="en-US" smtClean="0">
                <a:latin typeface="Arial" panose="020B0604020202020204" pitchFamily="34" charset="0"/>
              </a:rPr>
              <a:t> What are the advantages of an inflatable?</a:t>
            </a:r>
          </a:p>
          <a:p>
            <a:pPr eaLnBrk="1" hangingPunct="1">
              <a:buFontTx/>
              <a:buChar char="•"/>
            </a:pPr>
            <a:r>
              <a:rPr lang="es-ES" altLang="en-US" smtClean="0">
                <a:latin typeface="Arial" panose="020B0604020202020204" pitchFamily="34" charset="0"/>
              </a:rPr>
              <a:t> What are the disadvantages?</a:t>
            </a:r>
          </a:p>
          <a:p>
            <a:pPr eaLnBrk="1" hangingPunct="1">
              <a:buFontTx/>
              <a:buChar char="•"/>
            </a:pPr>
            <a:r>
              <a:rPr lang="es-ES" altLang="en-US" smtClean="0">
                <a:latin typeface="Arial" panose="020B0604020202020204" pitchFamily="34" charset="0"/>
              </a:rPr>
              <a:t> Who may NOT wear them?</a:t>
            </a:r>
          </a:p>
          <a:p>
            <a:pPr lvl="1" eaLnBrk="1" hangingPunct="1">
              <a:buFontTx/>
              <a:buChar char="•"/>
            </a:pPr>
            <a:r>
              <a:rPr lang="es-ES" altLang="en-US" smtClean="0">
                <a:latin typeface="Arial" panose="020B0604020202020204" pitchFamily="34" charset="0"/>
              </a:rPr>
              <a:t> Children 16 and under</a:t>
            </a:r>
          </a:p>
          <a:p>
            <a:pPr eaLnBrk="1" hangingPunct="1">
              <a:buFontTx/>
              <a:buChar char="•"/>
            </a:pPr>
            <a:r>
              <a:rPr lang="es-ES" altLang="en-US" smtClean="0">
                <a:latin typeface="Arial" panose="020B0604020202020204" pitchFamily="34" charset="0"/>
              </a:rPr>
              <a:t> Are all inflatables Coast Guard Approved?</a:t>
            </a:r>
          </a:p>
          <a:p>
            <a:pPr eaLnBrk="1" hangingPunct="1">
              <a:buFontTx/>
              <a:buChar char="•"/>
            </a:pPr>
            <a:r>
              <a:rPr lang="es-ES" altLang="en-US" smtClean="0">
                <a:latin typeface="Arial" panose="020B0604020202020204" pitchFamily="34" charset="0"/>
              </a:rPr>
              <a:t> Type V must be worn </a:t>
            </a:r>
          </a:p>
        </p:txBody>
      </p:sp>
    </p:spTree>
    <p:extLst>
      <p:ext uri="{BB962C8B-B14F-4D97-AF65-F5344CB8AC3E}">
        <p14:creationId xmlns:p14="http://schemas.microsoft.com/office/powerpoint/2010/main" val="19942683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DF36321-0AC4-4858-8E60-3DD430F2BBB6}" type="slidenum">
              <a:rPr lang="en-US" altLang="en-US"/>
              <a:pPr>
                <a:spcBef>
                  <a:spcPct val="0"/>
                </a:spcBef>
              </a:pPr>
              <a:t>19</a:t>
            </a:fld>
            <a:endParaRPr lang="en-US" altLang="en-US"/>
          </a:p>
        </p:txBody>
      </p:sp>
      <p:sp>
        <p:nvSpPr>
          <p:cNvPr id="41987" name="Rectangle 2"/>
          <p:cNvSpPr>
            <a:spLocks noGrp="1" noRot="1" noChangeAspect="1" noChangeArrowheads="1" noTextEdit="1"/>
          </p:cNvSpPr>
          <p:nvPr>
            <p:ph type="sldImg"/>
          </p:nvPr>
        </p:nvSpPr>
        <p:spPr>
          <a:ln/>
        </p:spPr>
      </p:sp>
      <p:sp>
        <p:nvSpPr>
          <p:cNvPr id="419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b="1" smtClean="0">
                <a:latin typeface="Arial" panose="020B0604020202020204" pitchFamily="34" charset="0"/>
              </a:rPr>
              <a:t>Pregunte:</a:t>
            </a:r>
            <a:r>
              <a:rPr lang="es-ES" altLang="en-US" smtClean="0">
                <a:latin typeface="Arial" panose="020B0604020202020204" pitchFamily="34" charset="0"/>
              </a:rPr>
              <a:t> la pregunta en la filmina</a:t>
            </a:r>
            <a:endParaRPr lang="en-US" altLang="en-US" smtClean="0">
              <a:latin typeface="Arial" panose="020B0604020202020204" pitchFamily="34" charset="0"/>
            </a:endParaRPr>
          </a:p>
          <a:p>
            <a:r>
              <a:rPr lang="es-ES" altLang="en-US" smtClean="0">
                <a:latin typeface="Arial" panose="020B0604020202020204" pitchFamily="34" charset="0"/>
              </a:rPr>
              <a:t>                    Embarcación de 16’ o más </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 </a:t>
            </a:r>
            <a:r>
              <a:rPr lang="es-ES" altLang="en-US" smtClean="0">
                <a:latin typeface="Arial" panose="020B0604020202020204" pitchFamily="34" charset="0"/>
              </a:rPr>
              <a:t>the question on the slide</a:t>
            </a:r>
          </a:p>
          <a:p>
            <a:pPr eaLnBrk="1" hangingPunct="1"/>
            <a:r>
              <a:rPr lang="es-ES" altLang="en-US" smtClean="0">
                <a:latin typeface="Arial" panose="020B0604020202020204" pitchFamily="34" charset="0"/>
              </a:rPr>
              <a:t>Vessels 16’ and over </a:t>
            </a:r>
          </a:p>
        </p:txBody>
      </p:sp>
    </p:spTree>
    <p:extLst>
      <p:ext uri="{BB962C8B-B14F-4D97-AF65-F5344CB8AC3E}">
        <p14:creationId xmlns:p14="http://schemas.microsoft.com/office/powerpoint/2010/main" val="9097844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A982CC-D986-4204-9233-922635272287}" type="slidenum">
              <a:rPr lang="en-US" altLang="en-US"/>
              <a:pPr>
                <a:spcBef>
                  <a:spcPct val="0"/>
                </a:spcBef>
              </a:pPr>
              <a:t>2</a:t>
            </a:fld>
            <a:endParaRPr lang="en-US" altLang="en-US"/>
          </a:p>
        </p:txBody>
      </p:sp>
      <p:sp>
        <p:nvSpPr>
          <p:cNvPr id="7171"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ln/>
        </p:spPr>
        <p:txBody>
          <a:bodyPr/>
          <a:lstStyle/>
          <a:p>
            <a:pPr eaLnBrk="1" hangingPunct="1">
              <a:defRPr/>
            </a:pPr>
            <a:r>
              <a:rPr lang="es-ES" b="1" dirty="0" smtClean="0"/>
              <a:t>Notas del Instructor:</a:t>
            </a:r>
          </a:p>
          <a:p>
            <a:pPr eaLnBrk="1" hangingPunct="1">
              <a:defRPr/>
            </a:pPr>
            <a:endParaRPr lang="es-ES" b="1" dirty="0" smtClean="0"/>
          </a:p>
          <a:p>
            <a:pPr marL="228600" indent="-228600" eaLnBrk="1" hangingPunct="1">
              <a:defRPr/>
            </a:pPr>
            <a:r>
              <a:rPr lang="es-ES" b="1" dirty="0" smtClean="0"/>
              <a:t>Pregunte:  </a:t>
            </a:r>
            <a:r>
              <a:rPr lang="es-ES" dirty="0" smtClean="0"/>
              <a:t>las preguntas en la filmina.</a:t>
            </a:r>
          </a:p>
          <a:p>
            <a:pPr eaLnBrk="1" hangingPunct="1">
              <a:defRPr/>
            </a:pPr>
            <a:r>
              <a:rPr lang="es-ES" b="1" dirty="0" smtClean="0"/>
              <a:t>Discuta:</a:t>
            </a:r>
            <a:endParaRPr lang="es-ES" dirty="0" smtClean="0"/>
          </a:p>
          <a:p>
            <a:pPr eaLnBrk="1" hangingPunct="1">
              <a:buFont typeface="Arial" pitchFamily="34" charset="0"/>
              <a:buChar char="•"/>
              <a:defRPr/>
            </a:pPr>
            <a:r>
              <a:rPr lang="es-ES" dirty="0" smtClean="0"/>
              <a:t> La Guardia Costera tiene la responsabilidad de las leyes federales, equipo y requisitos.</a:t>
            </a:r>
          </a:p>
          <a:p>
            <a:pPr eaLnBrk="1" hangingPunct="1">
              <a:buFont typeface="Arial" pitchFamily="34" charset="0"/>
              <a:buChar char="•"/>
              <a:defRPr/>
            </a:pPr>
            <a:r>
              <a:rPr lang="es-ES" dirty="0" smtClean="0"/>
              <a:t> Los estados pueden tener requisitos adicionales.</a:t>
            </a:r>
          </a:p>
          <a:p>
            <a:pPr eaLnBrk="1" hangingPunct="1">
              <a:buFont typeface="Arial" pitchFamily="34" charset="0"/>
              <a:buChar char="•"/>
              <a:defRPr/>
            </a:pPr>
            <a:r>
              <a:rPr lang="es-ES" dirty="0" smtClean="0"/>
              <a:t> El operador del bote debe estar a tanto y cumplir con todas las leyes federales y estatales.</a:t>
            </a:r>
          </a:p>
          <a:p>
            <a:pPr eaLnBrk="1" hangingPunct="1">
              <a:buFont typeface="Arial" pitchFamily="34" charset="0"/>
              <a:buChar char="•"/>
              <a:defRPr/>
            </a:pPr>
            <a:r>
              <a:rPr lang="es-ES" dirty="0" smtClean="0"/>
              <a:t> Cualquier persona que rente un bote es responsable de asegurarse de que todo el equipo requerido se encuentra a bordo.</a:t>
            </a:r>
          </a:p>
          <a:p>
            <a:pPr eaLnBrk="1" hangingPunct="1">
              <a:buFont typeface="Arial" pitchFamily="34" charset="0"/>
              <a:buChar char="•"/>
              <a:defRPr/>
            </a:pPr>
            <a:r>
              <a:rPr lang="es-ES" dirty="0" smtClean="0"/>
              <a:t> Los puntos hachos en este capítulo son legalmente requeridos pero sólo son PARTE de lo que usted necesita para tener una experiencia de navegación segura y agradable.</a:t>
            </a:r>
            <a:endParaRPr lang="es-ES" b="1" dirty="0" smtClean="0"/>
          </a:p>
          <a:p>
            <a:pPr eaLnBrk="1" hangingPunct="1">
              <a:defRPr/>
            </a:pPr>
            <a:endParaRPr lang="es-ES" b="1" dirty="0" smtClean="0"/>
          </a:p>
          <a:p>
            <a:pPr eaLnBrk="1" hangingPunct="1">
              <a:defRPr/>
            </a:pPr>
            <a:endParaRPr lang="es-ES" b="1" dirty="0" smtClean="0"/>
          </a:p>
          <a:p>
            <a:pPr eaLnBrk="1" hangingPunct="1">
              <a:defRPr/>
            </a:pPr>
            <a:r>
              <a:rPr lang="es-ES" b="1" dirty="0" smtClean="0"/>
              <a:t>Instructor Notes:</a:t>
            </a:r>
          </a:p>
          <a:p>
            <a:pPr eaLnBrk="1" hangingPunct="1">
              <a:defRPr/>
            </a:pPr>
            <a:endParaRPr lang="es-ES" b="1" dirty="0" smtClean="0"/>
          </a:p>
          <a:p>
            <a:pPr eaLnBrk="1" hangingPunct="1">
              <a:defRPr/>
            </a:pPr>
            <a:r>
              <a:rPr lang="es-ES" b="1" dirty="0" smtClean="0"/>
              <a:t>ASK:</a:t>
            </a:r>
            <a:r>
              <a:rPr lang="es-ES" dirty="0" smtClean="0"/>
              <a:t> the questions on the slide.</a:t>
            </a:r>
          </a:p>
          <a:p>
            <a:pPr eaLnBrk="1" hangingPunct="1">
              <a:defRPr/>
            </a:pPr>
            <a:r>
              <a:rPr lang="es-ES" dirty="0" smtClean="0"/>
              <a:t>Discuss:</a:t>
            </a:r>
          </a:p>
          <a:p>
            <a:pPr eaLnBrk="1" hangingPunct="1">
              <a:buFontTx/>
              <a:buChar char="•"/>
              <a:defRPr/>
            </a:pPr>
            <a:r>
              <a:rPr lang="es-ES" dirty="0" smtClean="0"/>
              <a:t> The Coast Guard has responsibility for federal laws, equipment and requirements</a:t>
            </a:r>
          </a:p>
          <a:p>
            <a:pPr eaLnBrk="1" hangingPunct="1">
              <a:buFontTx/>
              <a:buChar char="•"/>
              <a:defRPr/>
            </a:pPr>
            <a:r>
              <a:rPr lang="es-ES" dirty="0" smtClean="0"/>
              <a:t> The states may have additional requirements</a:t>
            </a:r>
          </a:p>
          <a:p>
            <a:pPr eaLnBrk="1" hangingPunct="1">
              <a:buFontTx/>
              <a:buChar char="•"/>
              <a:defRPr/>
            </a:pPr>
            <a:r>
              <a:rPr lang="es-ES" dirty="0" smtClean="0"/>
              <a:t> The boat operator must be aware of and comply with all federal and state requirements</a:t>
            </a:r>
          </a:p>
          <a:p>
            <a:pPr eaLnBrk="1" hangingPunct="1">
              <a:buFontTx/>
              <a:buChar char="•"/>
              <a:defRPr/>
            </a:pPr>
            <a:r>
              <a:rPr lang="es-ES" dirty="0" smtClean="0"/>
              <a:t> Anyone renting a boat is responsible to make sure all the required equipment is aboard</a:t>
            </a:r>
          </a:p>
          <a:p>
            <a:pPr eaLnBrk="1" hangingPunct="1">
              <a:buFontTx/>
              <a:buChar char="•"/>
              <a:defRPr/>
            </a:pPr>
            <a:r>
              <a:rPr lang="es-ES" dirty="0" smtClean="0"/>
              <a:t>The items in this chapter are legally required but is only PART of what you need for a safe and enjoyable boating experience</a:t>
            </a:r>
          </a:p>
          <a:p>
            <a:pPr eaLnBrk="1" hangingPunct="1">
              <a:defRPr/>
            </a:pPr>
            <a:endParaRPr lang="es-ES" dirty="0" smtClean="0"/>
          </a:p>
        </p:txBody>
      </p:sp>
    </p:spTree>
    <p:extLst>
      <p:ext uri="{BB962C8B-B14F-4D97-AF65-F5344CB8AC3E}">
        <p14:creationId xmlns:p14="http://schemas.microsoft.com/office/powerpoint/2010/main" val="399587875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FEA1C96-6863-4ABE-BBB8-D05ADE9C4EA1}" type="slidenum">
              <a:rPr lang="en-US" altLang="en-US"/>
              <a:pPr>
                <a:spcBef>
                  <a:spcPct val="0"/>
                </a:spcBef>
              </a:pPr>
              <a:t>20</a:t>
            </a:fld>
            <a:endParaRPr lang="en-US" altLang="en-US"/>
          </a:p>
        </p:txBody>
      </p:sp>
      <p:sp>
        <p:nvSpPr>
          <p:cNvPr id="44035" name="Rectangle 2"/>
          <p:cNvSpPr>
            <a:spLocks noGrp="1" noRot="1" noChangeAspect="1" noChangeArrowheads="1" noTextEdit="1"/>
          </p:cNvSpPr>
          <p:nvPr>
            <p:ph type="sldImg"/>
          </p:nvPr>
        </p:nvSpPr>
        <p:spPr>
          <a:ln/>
        </p:spPr>
      </p:sp>
      <p:sp>
        <p:nvSpPr>
          <p:cNvPr id="440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Pregunte: la pregunta en la filmina</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b="1" smtClean="0">
                <a:latin typeface="Arial" panose="020B0604020202020204" pitchFamily="34" charset="0"/>
              </a:rPr>
              <a:t>Discuta:</a:t>
            </a:r>
            <a:endParaRPr lang="en-US" altLang="en-US" b="1" smtClean="0">
              <a:latin typeface="Arial" panose="020B0604020202020204" pitchFamily="34" charset="0"/>
            </a:endParaRPr>
          </a:p>
          <a:p>
            <a:r>
              <a:rPr lang="es-ES" altLang="en-US" smtClean="0">
                <a:latin typeface="Arial" panose="020B0604020202020204" pitchFamily="34" charset="0"/>
              </a:rPr>
              <a:t>Tipo V tiene que tenerlo puesto</a:t>
            </a:r>
            <a:endParaRPr lang="en-US" altLang="en-US" smtClean="0">
              <a:latin typeface="Arial" panose="020B0604020202020204" pitchFamily="34" charset="0"/>
            </a:endParaRPr>
          </a:p>
          <a:p>
            <a:r>
              <a:rPr lang="es-ES" altLang="en-US" smtClean="0">
                <a:latin typeface="Arial" panose="020B0604020202020204" pitchFamily="34" charset="0"/>
              </a:rPr>
              <a:t>Úselo de acuerdo a la etiqueta</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Ayuda para la clase:</a:t>
            </a:r>
            <a:endParaRPr lang="en-US" altLang="en-US" smtClean="0">
              <a:latin typeface="Arial" panose="020B0604020202020204" pitchFamily="34" charset="0"/>
            </a:endParaRPr>
          </a:p>
          <a:p>
            <a:r>
              <a:rPr lang="es-ES" altLang="en-US" b="1" smtClean="0">
                <a:latin typeface="Arial" panose="020B0604020202020204" pitchFamily="34" charset="0"/>
              </a:rPr>
              <a:t>Traiga un  “Mesteño” traje de protección contra la intemperie y discuta por qué es un tipo V.</a:t>
            </a:r>
            <a:endParaRPr lang="en-U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 </a:t>
            </a:r>
            <a:r>
              <a:rPr lang="es-ES" altLang="en-US" smtClean="0">
                <a:latin typeface="Arial" panose="020B0604020202020204" pitchFamily="34" charset="0"/>
              </a:rPr>
              <a:t>the question on the slide</a:t>
            </a:r>
          </a:p>
          <a:p>
            <a:pPr eaLnBrk="1" hangingPunct="1"/>
            <a:r>
              <a:rPr lang="es-ES" altLang="en-US" smtClean="0">
                <a:latin typeface="Arial" panose="020B0604020202020204" pitchFamily="34" charset="0"/>
              </a:rPr>
              <a:t>Discuss:</a:t>
            </a:r>
          </a:p>
          <a:p>
            <a:pPr eaLnBrk="1" hangingPunct="1"/>
            <a:r>
              <a:rPr lang="es-ES" altLang="en-US" smtClean="0">
                <a:latin typeface="Arial" panose="020B0604020202020204" pitchFamily="34" charset="0"/>
              </a:rPr>
              <a:t>Type V must be worn</a:t>
            </a:r>
          </a:p>
          <a:p>
            <a:pPr eaLnBrk="1" hangingPunct="1"/>
            <a:r>
              <a:rPr lang="es-ES" altLang="en-US" smtClean="0">
                <a:latin typeface="Arial" panose="020B0604020202020204" pitchFamily="34" charset="0"/>
              </a:rPr>
              <a:t>Used according to label</a:t>
            </a:r>
          </a:p>
          <a:p>
            <a:pPr eaLnBrk="1" hangingPunct="1"/>
            <a:r>
              <a:rPr lang="es-ES" altLang="en-US" b="1" i="1" smtClean="0">
                <a:latin typeface="Arial" panose="020B0604020202020204" pitchFamily="34" charset="0"/>
              </a:rPr>
              <a:t>Classroom Aid: bring a “Mustang” anti-exposure suit and discuss why this is a Type V.</a:t>
            </a:r>
            <a:r>
              <a:rPr lang="es-ES" altLang="en-US" smtClean="0">
                <a:latin typeface="Arial" panose="020B0604020202020204" pitchFamily="34" charset="0"/>
              </a:rPr>
              <a:t> </a:t>
            </a:r>
          </a:p>
        </p:txBody>
      </p:sp>
    </p:spTree>
    <p:extLst>
      <p:ext uri="{BB962C8B-B14F-4D97-AF65-F5344CB8AC3E}">
        <p14:creationId xmlns:p14="http://schemas.microsoft.com/office/powerpoint/2010/main" val="28811103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3565B34-F20C-4719-BEED-CE7EF3A3DEE3}" type="slidenum">
              <a:rPr lang="en-US" altLang="en-US"/>
              <a:pPr>
                <a:spcBef>
                  <a:spcPct val="0"/>
                </a:spcBef>
              </a:pPr>
              <a:t>21</a:t>
            </a:fld>
            <a:endParaRPr lang="en-US" altLang="en-US"/>
          </a:p>
        </p:txBody>
      </p:sp>
      <p:sp>
        <p:nvSpPr>
          <p:cNvPr id="46083" name="Rectangle 2"/>
          <p:cNvSpPr>
            <a:spLocks noGrp="1" noRot="1" noChangeAspect="1" noChangeArrowheads="1" noTextEdit="1"/>
          </p:cNvSpPr>
          <p:nvPr>
            <p:ph type="sldImg"/>
          </p:nvPr>
        </p:nvSpPr>
        <p:spPr>
          <a:ln/>
        </p:spPr>
      </p:sp>
      <p:sp>
        <p:nvSpPr>
          <p:cNvPr id="460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b="1" smtClean="0">
                <a:latin typeface="Arial" panose="020B0604020202020204" pitchFamily="34" charset="0"/>
              </a:rPr>
              <a:t>Pregunte:</a:t>
            </a:r>
            <a:endParaRPr lang="en-US" altLang="en-US" b="1" smtClean="0">
              <a:latin typeface="Arial" panose="020B0604020202020204" pitchFamily="34" charset="0"/>
            </a:endParaRPr>
          </a:p>
          <a:p>
            <a:r>
              <a:rPr lang="es-ES" altLang="en-US" smtClean="0">
                <a:latin typeface="Arial" panose="020B0604020202020204" pitchFamily="34" charset="0"/>
              </a:rPr>
              <a:t>.¿Qué es cada tipo de incendio?</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A-materiales combustibles</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B-líquidos inflamables</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C-eléctrico </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smtClean="0">
              <a:latin typeface="Arial" panose="020B0604020202020204" pitchFamily="34" charset="0"/>
            </a:endParaRPr>
          </a:p>
          <a:p>
            <a:pPr eaLnBrk="1" hangingPunct="1"/>
            <a:r>
              <a:rPr lang="es-ES" altLang="en-US" b="1" smtClean="0">
                <a:latin typeface="Arial" panose="020B0604020202020204" pitchFamily="34" charset="0"/>
              </a:rPr>
              <a:t>ASK:</a:t>
            </a:r>
          </a:p>
          <a:p>
            <a:pPr eaLnBrk="1" hangingPunct="1">
              <a:buFontTx/>
              <a:buChar char="•"/>
            </a:pPr>
            <a:r>
              <a:rPr lang="es-ES" altLang="en-US" b="1" smtClean="0">
                <a:latin typeface="Arial" panose="020B0604020202020204" pitchFamily="34" charset="0"/>
              </a:rPr>
              <a:t> </a:t>
            </a:r>
            <a:r>
              <a:rPr lang="es-ES" altLang="en-US" smtClean="0">
                <a:latin typeface="Arial" panose="020B0604020202020204" pitchFamily="34" charset="0"/>
              </a:rPr>
              <a:t>What is each type of fire?</a:t>
            </a:r>
          </a:p>
          <a:p>
            <a:pPr lvl="1" eaLnBrk="1" hangingPunct="1">
              <a:buFontTx/>
              <a:buChar char="•"/>
            </a:pPr>
            <a:r>
              <a:rPr lang="es-ES" altLang="en-US" smtClean="0">
                <a:latin typeface="Arial" panose="020B0604020202020204" pitchFamily="34" charset="0"/>
              </a:rPr>
              <a:t>  A- combustible materials</a:t>
            </a:r>
          </a:p>
          <a:p>
            <a:pPr lvl="1" eaLnBrk="1" hangingPunct="1">
              <a:buFontTx/>
              <a:buChar char="•"/>
            </a:pPr>
            <a:r>
              <a:rPr lang="es-ES" altLang="en-US" smtClean="0">
                <a:latin typeface="Arial" panose="020B0604020202020204" pitchFamily="34" charset="0"/>
              </a:rPr>
              <a:t>  B- flammable liquids</a:t>
            </a:r>
          </a:p>
          <a:p>
            <a:pPr lvl="1" eaLnBrk="1" hangingPunct="1">
              <a:buFontTx/>
              <a:buChar char="•"/>
            </a:pPr>
            <a:r>
              <a:rPr lang="es-ES" altLang="en-US" smtClean="0">
                <a:latin typeface="Arial" panose="020B0604020202020204" pitchFamily="34" charset="0"/>
              </a:rPr>
              <a:t>  C- electrical</a:t>
            </a:r>
          </a:p>
        </p:txBody>
      </p:sp>
    </p:spTree>
    <p:extLst>
      <p:ext uri="{BB962C8B-B14F-4D97-AF65-F5344CB8AC3E}">
        <p14:creationId xmlns:p14="http://schemas.microsoft.com/office/powerpoint/2010/main" val="423404324"/>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35B2573-22E1-452D-845A-8437E77F70A8}" type="slidenum">
              <a:rPr lang="en-US" altLang="en-US"/>
              <a:pPr>
                <a:spcBef>
                  <a:spcPct val="0"/>
                </a:spcBef>
              </a:pPr>
              <a:t>22</a:t>
            </a:fld>
            <a:endParaRPr lang="en-US" altLang="en-US"/>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b="1" smtClean="0">
                <a:latin typeface="Arial" panose="020B0604020202020204" pitchFamily="34" charset="0"/>
              </a:rPr>
              <a:t>Pregunte: </a:t>
            </a:r>
            <a:r>
              <a:rPr lang="es-ES" altLang="en-US" smtClean="0">
                <a:latin typeface="Arial" panose="020B0604020202020204" pitchFamily="34" charset="0"/>
              </a:rPr>
              <a:t>las preguntas en la filmina</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Discuta las respuestas</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Aprobado  por  la Guardia Costera  A-B-C (tipo B)</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Motor dentro borda o dentro borda /fuera borda</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Tanques de combustible instalados permanentemente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Cierre los espacios de vivienda</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Cierre los compartimientos donde los tanques portátiles de combustible pueden estar almacenados </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 </a:t>
            </a:r>
            <a:r>
              <a:rPr lang="es-ES" altLang="en-US" smtClean="0">
                <a:latin typeface="Arial" panose="020B0604020202020204" pitchFamily="34" charset="0"/>
              </a:rPr>
              <a:t>the questions on the slide</a:t>
            </a:r>
          </a:p>
          <a:p>
            <a:pPr eaLnBrk="1" hangingPunct="1"/>
            <a:r>
              <a:rPr lang="es-ES" altLang="en-US" smtClean="0">
                <a:latin typeface="Arial" panose="020B0604020202020204" pitchFamily="34" charset="0"/>
              </a:rPr>
              <a:t>Discuss the replies</a:t>
            </a:r>
          </a:p>
          <a:p>
            <a:pPr eaLnBrk="1" hangingPunct="1">
              <a:buFontTx/>
              <a:buChar char="•"/>
            </a:pPr>
            <a:r>
              <a:rPr lang="es-ES" altLang="en-US" smtClean="0">
                <a:latin typeface="Arial" panose="020B0604020202020204" pitchFamily="34" charset="0"/>
              </a:rPr>
              <a:t> CG approved A-B-C (Type B)</a:t>
            </a:r>
          </a:p>
          <a:p>
            <a:pPr eaLnBrk="1" hangingPunct="1">
              <a:buFontTx/>
              <a:buChar char="•"/>
            </a:pPr>
            <a:r>
              <a:rPr lang="es-ES" altLang="en-US" smtClean="0">
                <a:latin typeface="Arial" panose="020B0604020202020204" pitchFamily="34" charset="0"/>
              </a:rPr>
              <a:t> Inboard or I/O engine</a:t>
            </a:r>
          </a:p>
          <a:p>
            <a:pPr eaLnBrk="1" hangingPunct="1">
              <a:buFontTx/>
              <a:buChar char="•"/>
            </a:pPr>
            <a:r>
              <a:rPr lang="es-ES" altLang="en-US" smtClean="0">
                <a:latin typeface="Arial" panose="020B0604020202020204" pitchFamily="34" charset="0"/>
              </a:rPr>
              <a:t> Permanently installed fuel tanks</a:t>
            </a:r>
          </a:p>
          <a:p>
            <a:pPr eaLnBrk="1" hangingPunct="1">
              <a:buFontTx/>
              <a:buChar char="•"/>
            </a:pPr>
            <a:r>
              <a:rPr lang="es-ES" altLang="en-US" smtClean="0">
                <a:latin typeface="Arial" panose="020B0604020202020204" pitchFamily="34" charset="0"/>
              </a:rPr>
              <a:t>  Closed living spaces</a:t>
            </a:r>
          </a:p>
          <a:p>
            <a:pPr eaLnBrk="1" hangingPunct="1">
              <a:buFontTx/>
              <a:buChar char="•"/>
            </a:pPr>
            <a:r>
              <a:rPr lang="es-ES" altLang="en-US" smtClean="0">
                <a:latin typeface="Arial" panose="020B0604020202020204" pitchFamily="34" charset="0"/>
              </a:rPr>
              <a:t> Closed compartments where portable fuel tanks may be stored</a:t>
            </a:r>
          </a:p>
          <a:p>
            <a:pPr eaLnBrk="1" hangingPunct="1"/>
            <a:endParaRPr lang="es-ES" altLang="en-US" smtClean="0">
              <a:latin typeface="Arial" panose="020B0604020202020204" pitchFamily="34" charset="0"/>
            </a:endParaRPr>
          </a:p>
        </p:txBody>
      </p:sp>
    </p:spTree>
    <p:extLst>
      <p:ext uri="{BB962C8B-B14F-4D97-AF65-F5344CB8AC3E}">
        <p14:creationId xmlns:p14="http://schemas.microsoft.com/office/powerpoint/2010/main" val="401524844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527DFB4-FD1D-4059-BFA3-17BF0E1F8FCE}" type="slidenum">
              <a:rPr lang="en-US" altLang="en-US"/>
              <a:pPr>
                <a:spcBef>
                  <a:spcPct val="0"/>
                </a:spcBef>
              </a:pPr>
              <a:t>23</a:t>
            </a:fld>
            <a:endParaRPr lang="en-US" altLang="en-US"/>
          </a:p>
        </p:txBody>
      </p:sp>
      <p:sp>
        <p:nvSpPr>
          <p:cNvPr id="50179" name="Rectangle 2"/>
          <p:cNvSpPr>
            <a:spLocks noGrp="1" noRot="1" noChangeAspect="1" noChangeArrowheads="1" noTextEdit="1"/>
          </p:cNvSpPr>
          <p:nvPr>
            <p:ph type="sldImg"/>
          </p:nvPr>
        </p:nvSpPr>
        <p:spPr>
          <a:ln/>
        </p:spPr>
      </p:sp>
      <p:sp>
        <p:nvSpPr>
          <p:cNvPr id="501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p:txBody>
      </p:sp>
    </p:spTree>
    <p:extLst>
      <p:ext uri="{BB962C8B-B14F-4D97-AF65-F5344CB8AC3E}">
        <p14:creationId xmlns:p14="http://schemas.microsoft.com/office/powerpoint/2010/main" val="3524349014"/>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22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421C781-72EB-42D8-AC0D-2A7A54D8C06B}" type="slidenum">
              <a:rPr lang="en-US" altLang="en-US"/>
              <a:pPr>
                <a:spcBef>
                  <a:spcPct val="0"/>
                </a:spcBef>
              </a:pPr>
              <a:t>24</a:t>
            </a:fld>
            <a:endParaRPr lang="en-US" altLang="en-US"/>
          </a:p>
        </p:txBody>
      </p:sp>
      <p:sp>
        <p:nvSpPr>
          <p:cNvPr id="52227" name="Rectangle 2"/>
          <p:cNvSpPr>
            <a:spLocks noGrp="1" noRot="1" noChangeAspect="1" noChangeArrowheads="1" noTextEdit="1"/>
          </p:cNvSpPr>
          <p:nvPr>
            <p:ph type="sldImg"/>
          </p:nvPr>
        </p:nvSpPr>
        <p:spPr>
          <a:ln/>
        </p:spPr>
      </p:sp>
      <p:sp>
        <p:nvSpPr>
          <p:cNvPr id="522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                                                                  </a:t>
            </a:r>
            <a:endParaRPr lang="en-US" altLang="en-US" b="1" smtClean="0">
              <a:latin typeface="Arial" panose="020B0604020202020204" pitchFamily="34" charset="0"/>
            </a:endParaRPr>
          </a:p>
          <a:p>
            <a:r>
              <a:rPr lang="es-ES" altLang="en-US" smtClean="0">
                <a:latin typeface="Arial" panose="020B0604020202020204" pitchFamily="34" charset="0"/>
              </a:rPr>
              <a:t>Discuta cómo inspeccionar los extinguidores de incendio</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r>
              <a:rPr lang="es-ES" altLang="en-US" smtClean="0">
                <a:latin typeface="Arial" panose="020B0604020202020204" pitchFamily="34" charset="0"/>
              </a:rPr>
              <a:t>Recargar               Sobrecargado  </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Discuss how to inspect fire extinguishers</a:t>
            </a:r>
            <a:endParaRPr lang="es-ES" altLang="en-US" b="1" smtClean="0">
              <a:latin typeface="Arial" panose="020B0604020202020204" pitchFamily="34" charset="0"/>
            </a:endParaRPr>
          </a:p>
        </p:txBody>
      </p:sp>
    </p:spTree>
    <p:extLst>
      <p:ext uri="{BB962C8B-B14F-4D97-AF65-F5344CB8AC3E}">
        <p14:creationId xmlns:p14="http://schemas.microsoft.com/office/powerpoint/2010/main" val="182761355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42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AA7C1E0-5E6C-4D32-A3FD-90807E961C5B}" type="slidenum">
              <a:rPr lang="en-US" altLang="en-US"/>
              <a:pPr>
                <a:spcBef>
                  <a:spcPct val="0"/>
                </a:spcBef>
              </a:pPr>
              <a:t>25</a:t>
            </a:fld>
            <a:endParaRPr lang="en-US" altLang="en-US"/>
          </a:p>
        </p:txBody>
      </p:sp>
      <p:sp>
        <p:nvSpPr>
          <p:cNvPr id="54275" name="Rectangle 2"/>
          <p:cNvSpPr>
            <a:spLocks noGrp="1" noRot="1" noChangeAspect="1" noChangeArrowheads="1" noTextEdit="1"/>
          </p:cNvSpPr>
          <p:nvPr>
            <p:ph type="sldImg"/>
          </p:nvPr>
        </p:nvSpPr>
        <p:spPr>
          <a:ln/>
        </p:spPr>
      </p:sp>
      <p:sp>
        <p:nvSpPr>
          <p:cNvPr id="5427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b="1" smtClean="0">
                <a:latin typeface="Arial" panose="020B0604020202020204" pitchFamily="34" charset="0"/>
              </a:rPr>
              <a:t>Pregunte</a:t>
            </a:r>
            <a:r>
              <a:rPr lang="es-ES" altLang="en-US" smtClean="0">
                <a:latin typeface="Arial" panose="020B0604020202020204" pitchFamily="34" charset="0"/>
              </a:rPr>
              <a:t>: la pregunta en la filmina</a:t>
            </a:r>
            <a:endParaRPr lang="en-US" altLang="en-US"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Discuta:</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Motores de gasolina (excepto fuera de borda)</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Debe de ser aprobado por la Guardia Costera</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Previene que los vapores sean encendidos por las chispas del petardeo</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Es necesario que se mantenga limpio</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 </a:t>
            </a:r>
            <a:r>
              <a:rPr lang="es-ES" altLang="en-US" smtClean="0">
                <a:latin typeface="Arial" panose="020B0604020202020204" pitchFamily="34" charset="0"/>
              </a:rPr>
              <a:t>the question on the slide</a:t>
            </a:r>
          </a:p>
          <a:p>
            <a:pPr eaLnBrk="1" hangingPunct="1"/>
            <a:r>
              <a:rPr lang="es-ES" altLang="en-US" smtClean="0">
                <a:latin typeface="Arial" panose="020B0604020202020204" pitchFamily="34" charset="0"/>
              </a:rPr>
              <a:t>Discuss:</a:t>
            </a:r>
          </a:p>
          <a:p>
            <a:pPr lvl="1" eaLnBrk="1" hangingPunct="1">
              <a:buFontTx/>
              <a:buChar char="•"/>
            </a:pPr>
            <a:r>
              <a:rPr lang="es-ES" altLang="en-US" smtClean="0">
                <a:latin typeface="Arial" panose="020B0604020202020204" pitchFamily="34" charset="0"/>
              </a:rPr>
              <a:t> Gasoline engines (except outboards)</a:t>
            </a:r>
          </a:p>
          <a:p>
            <a:pPr lvl="1" eaLnBrk="1" hangingPunct="1">
              <a:buFontTx/>
              <a:buChar char="•"/>
            </a:pPr>
            <a:r>
              <a:rPr lang="es-ES" altLang="en-US" smtClean="0">
                <a:latin typeface="Arial" panose="020B0604020202020204" pitchFamily="34" charset="0"/>
              </a:rPr>
              <a:t> Must be CG approved</a:t>
            </a:r>
          </a:p>
          <a:p>
            <a:pPr lvl="1" eaLnBrk="1" hangingPunct="1">
              <a:buFontTx/>
              <a:buChar char="•"/>
            </a:pPr>
            <a:r>
              <a:rPr lang="es-ES" altLang="en-US" smtClean="0">
                <a:latin typeface="Arial" panose="020B0604020202020204" pitchFamily="34" charset="0"/>
              </a:rPr>
              <a:t> Keeps “backfire” sparks from igniting fumes</a:t>
            </a:r>
          </a:p>
          <a:p>
            <a:pPr lvl="1" eaLnBrk="1" hangingPunct="1">
              <a:buFontTx/>
              <a:buChar char="•"/>
            </a:pPr>
            <a:r>
              <a:rPr lang="es-ES" altLang="en-US" smtClean="0">
                <a:latin typeface="Arial" panose="020B0604020202020204" pitchFamily="34" charset="0"/>
              </a:rPr>
              <a:t> Need to keep it clean! </a:t>
            </a:r>
          </a:p>
        </p:txBody>
      </p:sp>
    </p:spTree>
    <p:extLst>
      <p:ext uri="{BB962C8B-B14F-4D97-AF65-F5344CB8AC3E}">
        <p14:creationId xmlns:p14="http://schemas.microsoft.com/office/powerpoint/2010/main" val="3889066000"/>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63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1A04945-37DF-4D67-8737-CC4BDA69C7EC}" type="slidenum">
              <a:rPr lang="en-US" altLang="en-US"/>
              <a:pPr>
                <a:spcBef>
                  <a:spcPct val="0"/>
                </a:spcBef>
              </a:pPr>
              <a:t>26</a:t>
            </a:fld>
            <a:endParaRPr lang="en-US" altLang="en-US"/>
          </a:p>
        </p:txBody>
      </p:sp>
      <p:sp>
        <p:nvSpPr>
          <p:cNvPr id="56323" name="Rectangle 2"/>
          <p:cNvSpPr>
            <a:spLocks noGrp="1" noRot="1" noChangeAspect="1" noChangeArrowheads="1" noTextEdit="1"/>
          </p:cNvSpPr>
          <p:nvPr>
            <p:ph type="sldImg"/>
          </p:nvPr>
        </p:nvSpPr>
        <p:spPr>
          <a:ln/>
        </p:spPr>
      </p:sp>
      <p:sp>
        <p:nvSpPr>
          <p:cNvPr id="563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b="1" smtClean="0">
                <a:latin typeface="Arial" panose="020B0604020202020204" pitchFamily="34" charset="0"/>
              </a:rPr>
              <a:t>Revisar estos puntos</a:t>
            </a:r>
            <a:endParaRPr lang="en-US" altLang="en-US" b="1" smtClean="0">
              <a:latin typeface="Arial" panose="020B0604020202020204" pitchFamily="34" charset="0"/>
            </a:endParaRPr>
          </a:p>
          <a:p>
            <a:r>
              <a:rPr lang="es-ES" altLang="en-US" b="1" smtClean="0">
                <a:latin typeface="Arial" panose="020B0604020202020204" pitchFamily="34" charset="0"/>
              </a:rPr>
              <a:t> </a:t>
            </a:r>
            <a:endParaRPr lang="en-US" altLang="en-US" b="1" smtClean="0">
              <a:latin typeface="Arial" panose="020B0604020202020204" pitchFamily="34" charset="0"/>
            </a:endParaRPr>
          </a:p>
          <a:p>
            <a:r>
              <a:rPr lang="es-ES" altLang="en-US" b="1" smtClean="0">
                <a:latin typeface="Arial" panose="020B0604020202020204" pitchFamily="34" charset="0"/>
              </a:rPr>
              <a:t>Pregunte:  </a:t>
            </a:r>
            <a:r>
              <a:rPr lang="es-ES" altLang="en-US" smtClean="0">
                <a:latin typeface="Arial" panose="020B0604020202020204" pitchFamily="34" charset="0"/>
              </a:rPr>
              <a:t>¿Por qué es importante la ventilación?</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Review these points</a:t>
            </a:r>
          </a:p>
          <a:p>
            <a:pPr eaLnBrk="1" hangingPunct="1"/>
            <a:r>
              <a:rPr lang="es-ES" altLang="en-US" b="1" smtClean="0">
                <a:latin typeface="Arial" panose="020B0604020202020204" pitchFamily="34" charset="0"/>
              </a:rPr>
              <a:t>ASK: </a:t>
            </a:r>
            <a:r>
              <a:rPr lang="es-ES" altLang="en-US" smtClean="0">
                <a:latin typeface="Arial" panose="020B0604020202020204" pitchFamily="34" charset="0"/>
              </a:rPr>
              <a:t>Why is ventilation important? </a:t>
            </a:r>
          </a:p>
        </p:txBody>
      </p:sp>
    </p:spTree>
    <p:extLst>
      <p:ext uri="{BB962C8B-B14F-4D97-AF65-F5344CB8AC3E}">
        <p14:creationId xmlns:p14="http://schemas.microsoft.com/office/powerpoint/2010/main" val="262508549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7871C7-DFA7-4767-9E8C-064CAC586F64}" type="slidenum">
              <a:rPr lang="en-US" altLang="en-US"/>
              <a:pPr>
                <a:spcBef>
                  <a:spcPct val="0"/>
                </a:spcBef>
              </a:pPr>
              <a:t>27</a:t>
            </a:fld>
            <a:endParaRPr lang="en-US" altLang="en-US"/>
          </a:p>
        </p:txBody>
      </p:sp>
      <p:sp>
        <p:nvSpPr>
          <p:cNvPr id="58371" name="Rectangle 2"/>
          <p:cNvSpPr>
            <a:spLocks noGrp="1" noRot="1" noChangeAspect="1" noChangeArrowheads="1" noTextEdit="1"/>
          </p:cNvSpPr>
          <p:nvPr>
            <p:ph type="sldImg"/>
          </p:nvPr>
        </p:nvSpPr>
        <p:spPr>
          <a:ln/>
        </p:spPr>
      </p:sp>
      <p:sp>
        <p:nvSpPr>
          <p:cNvPr id="583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b="1" smtClean="0">
                <a:latin typeface="Arial" panose="020B0604020202020204" pitchFamily="34" charset="0"/>
              </a:rPr>
              <a:t>Discuta:</a:t>
            </a:r>
            <a:endParaRPr lang="en-US" altLang="en-US" b="1" smtClean="0">
              <a:latin typeface="Arial" panose="020B0604020202020204" pitchFamily="34" charset="0"/>
            </a:endParaRPr>
          </a:p>
          <a:p>
            <a:pPr>
              <a:buFontTx/>
              <a:buChar char="•"/>
            </a:pPr>
            <a:r>
              <a:rPr lang="es-ES" altLang="en-US" smtClean="0">
                <a:latin typeface="Arial" panose="020B0604020202020204" pitchFamily="34" charset="0"/>
              </a:rPr>
              <a:t> ¿Qué estará buscando un examinador de embarcación cuando está inspeccionando la ventilación motorizada?</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Mangueras  caídas cerca de la sentina, pero no por debajo del nivel del agua</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Soplador trabajando </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Etiqueta de advertencia en el timón</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r>
              <a:rPr lang="es-ES" altLang="en-US" b="1" smtClean="0">
                <a:latin typeface="Arial" panose="020B0604020202020204" pitchFamily="34" charset="0"/>
              </a:rPr>
              <a:t>Discuss:</a:t>
            </a:r>
          </a:p>
          <a:p>
            <a:pPr eaLnBrk="1" hangingPunct="1">
              <a:buFontTx/>
              <a:buChar char="•"/>
            </a:pPr>
            <a:r>
              <a:rPr lang="es-ES" altLang="en-US" smtClean="0">
                <a:latin typeface="Arial" panose="020B0604020202020204" pitchFamily="34" charset="0"/>
              </a:rPr>
              <a:t> What a vessel examiner will be looking for when inspecting powered ventilation</a:t>
            </a:r>
          </a:p>
          <a:p>
            <a:pPr lvl="1" eaLnBrk="1" hangingPunct="1">
              <a:buFontTx/>
              <a:buChar char="•"/>
            </a:pPr>
            <a:r>
              <a:rPr lang="es-ES" altLang="en-US" smtClean="0">
                <a:latin typeface="Arial" panose="020B0604020202020204" pitchFamily="34" charset="0"/>
              </a:rPr>
              <a:t> Hoses down close to bilge but not below water level</a:t>
            </a:r>
          </a:p>
          <a:p>
            <a:pPr lvl="1" eaLnBrk="1" hangingPunct="1">
              <a:buFontTx/>
              <a:buChar char="•"/>
            </a:pPr>
            <a:r>
              <a:rPr lang="es-ES" altLang="en-US" smtClean="0">
                <a:latin typeface="Arial" panose="020B0604020202020204" pitchFamily="34" charset="0"/>
              </a:rPr>
              <a:t> Blower working</a:t>
            </a:r>
          </a:p>
          <a:p>
            <a:pPr lvl="1" eaLnBrk="1" hangingPunct="1">
              <a:buFontTx/>
              <a:buChar char="•"/>
            </a:pPr>
            <a:r>
              <a:rPr lang="es-ES" altLang="en-US" smtClean="0">
                <a:latin typeface="Arial" panose="020B0604020202020204" pitchFamily="34" charset="0"/>
              </a:rPr>
              <a:t> Warning sticker at helm</a:t>
            </a:r>
          </a:p>
          <a:p>
            <a:pPr eaLnBrk="1" hangingPunct="1"/>
            <a:endParaRPr lang="es-ES" altLang="en-US" smtClean="0">
              <a:latin typeface="Arial" panose="020B0604020202020204" pitchFamily="34" charset="0"/>
            </a:endParaRPr>
          </a:p>
        </p:txBody>
      </p:sp>
    </p:spTree>
    <p:extLst>
      <p:ext uri="{BB962C8B-B14F-4D97-AF65-F5344CB8AC3E}">
        <p14:creationId xmlns:p14="http://schemas.microsoft.com/office/powerpoint/2010/main" val="15273220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4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CC2272-0281-45F3-8563-B95945F47783}" type="slidenum">
              <a:rPr lang="en-US" altLang="en-US"/>
              <a:pPr>
                <a:spcBef>
                  <a:spcPct val="0"/>
                </a:spcBef>
              </a:pPr>
              <a:t>28</a:t>
            </a:fld>
            <a:endParaRPr lang="en-US" altLang="en-US"/>
          </a:p>
        </p:txBody>
      </p:sp>
      <p:sp>
        <p:nvSpPr>
          <p:cNvPr id="60419" name="Rectangle 2"/>
          <p:cNvSpPr>
            <a:spLocks noGrp="1" noRot="1" noChangeAspect="1" noChangeArrowheads="1" noTextEdit="1"/>
          </p:cNvSpPr>
          <p:nvPr>
            <p:ph type="sldImg"/>
          </p:nvPr>
        </p:nvSpPr>
        <p:spPr>
          <a:ln/>
        </p:spPr>
      </p:sp>
      <p:sp>
        <p:nvSpPr>
          <p:cNvPr id="6042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latin typeface="Arial" panose="020B0604020202020204" pitchFamily="34" charset="0"/>
              </a:rPr>
              <a:t>Notas del Instructor:</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p:txBody>
      </p:sp>
    </p:spTree>
    <p:extLst>
      <p:ext uri="{BB962C8B-B14F-4D97-AF65-F5344CB8AC3E}">
        <p14:creationId xmlns:p14="http://schemas.microsoft.com/office/powerpoint/2010/main" val="137420376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24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108ACFC-AAF4-4739-AC49-4E359FEF258A}" type="slidenum">
              <a:rPr lang="en-US" altLang="en-US"/>
              <a:pPr>
                <a:spcBef>
                  <a:spcPct val="0"/>
                </a:spcBef>
              </a:pPr>
              <a:t>29</a:t>
            </a:fld>
            <a:endParaRPr lang="en-US" altLang="en-US"/>
          </a:p>
        </p:txBody>
      </p:sp>
      <p:sp>
        <p:nvSpPr>
          <p:cNvPr id="62467" name="Rectangle 2"/>
          <p:cNvSpPr>
            <a:spLocks noGrp="1" noRot="1" noChangeAspect="1" noChangeArrowheads="1" noTextEdit="1"/>
          </p:cNvSpPr>
          <p:nvPr>
            <p:ph type="sldImg"/>
          </p:nvPr>
        </p:nvSpPr>
        <p:spPr>
          <a:ln/>
        </p:spPr>
      </p:sp>
      <p:sp>
        <p:nvSpPr>
          <p:cNvPr id="624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Discuta</a:t>
            </a:r>
            <a:endParaRPr lang="en-US" altLang="en-US" b="1" smtClean="0">
              <a:latin typeface="Arial" panose="020B0604020202020204" pitchFamily="34" charset="0"/>
            </a:endParaRPr>
          </a:p>
          <a:p>
            <a:r>
              <a:rPr lang="es-ES" altLang="en-US" smtClean="0">
                <a:latin typeface="Arial" panose="020B0604020202020204" pitchFamily="34" charset="0"/>
              </a:rPr>
              <a:t>Las restricciones  de silenciadores  y nivel de ruido en su estado</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Discuss:</a:t>
            </a:r>
          </a:p>
          <a:p>
            <a:pPr eaLnBrk="1" hangingPunct="1"/>
            <a:r>
              <a:rPr lang="en-US" altLang="en-US" smtClean="0">
                <a:latin typeface="Arial" panose="020B0604020202020204" pitchFamily="34" charset="0"/>
              </a:rPr>
              <a:t>YOUR state’s muffler and noise level restrictions </a:t>
            </a:r>
          </a:p>
        </p:txBody>
      </p:sp>
    </p:spTree>
    <p:extLst>
      <p:ext uri="{BB962C8B-B14F-4D97-AF65-F5344CB8AC3E}">
        <p14:creationId xmlns:p14="http://schemas.microsoft.com/office/powerpoint/2010/main" val="196666339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C05C681-73B2-40C9-9E5C-E267110EAD2F}" type="slidenum">
              <a:rPr lang="en-US" altLang="en-US"/>
              <a:pPr>
                <a:spcBef>
                  <a:spcPct val="0"/>
                </a:spcBef>
              </a:pPr>
              <a:t>3</a:t>
            </a:fld>
            <a:endParaRPr lang="en-US" altLang="en-US"/>
          </a:p>
        </p:txBody>
      </p:sp>
      <p:sp>
        <p:nvSpPr>
          <p:cNvPr id="9219" name="Rectangle 2"/>
          <p:cNvSpPr>
            <a:spLocks noGrp="1" noRot="1" noChangeAspect="1" noChangeArrowheads="1" noTextEdit="1"/>
          </p:cNvSpPr>
          <p:nvPr>
            <p:ph type="sldImg"/>
          </p:nvPr>
        </p:nvSpPr>
        <p:spPr>
          <a:ln/>
        </p:spPr>
      </p:sp>
      <p:sp>
        <p:nvSpPr>
          <p:cNvPr id="73732" name="Rectangle 3"/>
          <p:cNvSpPr>
            <a:spLocks noGrp="1" noChangeArrowheads="1"/>
          </p:cNvSpPr>
          <p:nvPr>
            <p:ph type="body" idx="1"/>
          </p:nvPr>
        </p:nvSpPr>
        <p:spPr>
          <a:xfrm>
            <a:off x="914400" y="4343400"/>
            <a:ext cx="5029200" cy="4114800"/>
          </a:xfrm>
          <a:ln/>
        </p:spPr>
        <p:txBody>
          <a:bodyPr/>
          <a:lstStyle/>
          <a:p>
            <a:pPr eaLnBrk="1" hangingPunct="1">
              <a:defRPr/>
            </a:pPr>
            <a:r>
              <a:rPr lang="es-ES" b="1" dirty="0" smtClean="0"/>
              <a:t>Notas del Instructor:</a:t>
            </a:r>
          </a:p>
          <a:p>
            <a:pPr eaLnBrk="1" hangingPunct="1">
              <a:defRPr/>
            </a:pPr>
            <a:endParaRPr lang="es-ES" b="1" dirty="0" smtClean="0"/>
          </a:p>
          <a:p>
            <a:pPr marL="228600" indent="-228600" eaLnBrk="1" hangingPunct="1">
              <a:defRPr/>
            </a:pPr>
            <a:r>
              <a:rPr lang="es-ES" b="1" dirty="0" smtClean="0"/>
              <a:t>Pregunte:  </a:t>
            </a:r>
            <a:r>
              <a:rPr lang="es-ES" dirty="0" smtClean="0"/>
              <a:t>las preguntas en la filmina.</a:t>
            </a:r>
          </a:p>
          <a:p>
            <a:pPr eaLnBrk="1" hangingPunct="1">
              <a:defRPr/>
            </a:pPr>
            <a:r>
              <a:rPr lang="es-ES" b="1" dirty="0" smtClean="0"/>
              <a:t>Discuta:</a:t>
            </a:r>
            <a:endParaRPr lang="es-ES" dirty="0" smtClean="0"/>
          </a:p>
          <a:p>
            <a:pPr eaLnBrk="1" hangingPunct="1">
              <a:defRPr/>
            </a:pPr>
            <a:r>
              <a:rPr lang="es-ES" dirty="0" smtClean="0"/>
              <a:t>La viñeta</a:t>
            </a:r>
          </a:p>
          <a:p>
            <a:pPr eaLnBrk="1" hangingPunct="1">
              <a:defRPr/>
            </a:pPr>
            <a:r>
              <a:rPr lang="es-ES" dirty="0" smtClean="0"/>
              <a:t>El requisito de calcomanía de su estado.</a:t>
            </a:r>
          </a:p>
          <a:p>
            <a:pPr eaLnBrk="1" hangingPunct="1">
              <a:defRPr/>
            </a:pPr>
            <a:endParaRPr lang="es-ES" dirty="0" smtClean="0"/>
          </a:p>
          <a:p>
            <a:pPr eaLnBrk="1" hangingPunct="1">
              <a:defRPr/>
            </a:pPr>
            <a:r>
              <a:rPr lang="es-ES" dirty="0" smtClean="0"/>
              <a:t>(Después de la pregunta,  activar las viñetas con un clic del ratón)</a:t>
            </a:r>
          </a:p>
          <a:p>
            <a:pPr eaLnBrk="1" hangingPunct="1">
              <a:defRPr/>
            </a:pPr>
            <a:endParaRPr lang="es-ES" dirty="0" smtClean="0"/>
          </a:p>
          <a:p>
            <a:pPr eaLnBrk="1" hangingPunct="1">
              <a:defRPr/>
            </a:pPr>
            <a:endParaRPr lang="es-ES" b="1" dirty="0" smtClean="0"/>
          </a:p>
          <a:p>
            <a:pPr eaLnBrk="1" hangingPunct="1">
              <a:defRPr/>
            </a:pPr>
            <a:r>
              <a:rPr lang="es-ES" b="1" dirty="0" smtClean="0"/>
              <a:t>Instructor Notes:</a:t>
            </a:r>
          </a:p>
          <a:p>
            <a:pPr eaLnBrk="1" hangingPunct="1">
              <a:defRPr/>
            </a:pPr>
            <a:endParaRPr lang="en-US" b="1" dirty="0" smtClean="0"/>
          </a:p>
          <a:p>
            <a:pPr eaLnBrk="1" hangingPunct="1">
              <a:defRPr/>
            </a:pPr>
            <a:r>
              <a:rPr lang="en-US" b="1" dirty="0" smtClean="0"/>
              <a:t>ASK:</a:t>
            </a:r>
            <a:r>
              <a:rPr lang="en-US" dirty="0" smtClean="0"/>
              <a:t> the question on the slide</a:t>
            </a:r>
          </a:p>
          <a:p>
            <a:pPr eaLnBrk="1" hangingPunct="1">
              <a:defRPr/>
            </a:pPr>
            <a:r>
              <a:rPr lang="en-US" dirty="0" smtClean="0"/>
              <a:t>Discuss: </a:t>
            </a:r>
          </a:p>
          <a:p>
            <a:pPr eaLnBrk="1" hangingPunct="1">
              <a:defRPr/>
            </a:pPr>
            <a:r>
              <a:rPr lang="en-US" dirty="0" smtClean="0"/>
              <a:t>Bullet points</a:t>
            </a:r>
          </a:p>
          <a:p>
            <a:pPr eaLnBrk="1" hangingPunct="1">
              <a:defRPr/>
            </a:pPr>
            <a:r>
              <a:rPr lang="en-US" dirty="0" smtClean="0"/>
              <a:t>Your state’s decal requirements </a:t>
            </a:r>
          </a:p>
          <a:p>
            <a:pPr eaLnBrk="1" hangingPunct="1">
              <a:defRPr/>
            </a:pPr>
            <a:endParaRPr lang="en-US" dirty="0" smtClean="0"/>
          </a:p>
          <a:p>
            <a:pPr eaLnBrk="1" hangingPunct="1">
              <a:defRPr/>
            </a:pPr>
            <a:r>
              <a:rPr lang="en-US" dirty="0" smtClean="0"/>
              <a:t>(Activate bullets on mouse click after the question) </a:t>
            </a:r>
          </a:p>
        </p:txBody>
      </p:sp>
    </p:spTree>
    <p:extLst>
      <p:ext uri="{BB962C8B-B14F-4D97-AF65-F5344CB8AC3E}">
        <p14:creationId xmlns:p14="http://schemas.microsoft.com/office/powerpoint/2010/main" val="1749621636"/>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5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870372-96A5-41E3-964C-99332C4EE0A5}" type="slidenum">
              <a:rPr lang="en-US" altLang="en-US"/>
              <a:pPr>
                <a:spcBef>
                  <a:spcPct val="0"/>
                </a:spcBef>
              </a:pPr>
              <a:t>30</a:t>
            </a:fld>
            <a:endParaRPr lang="en-US" altLang="en-US"/>
          </a:p>
        </p:txBody>
      </p:sp>
      <p:sp>
        <p:nvSpPr>
          <p:cNvPr id="64515" name="Rectangle 2"/>
          <p:cNvSpPr>
            <a:spLocks noGrp="1" noRot="1" noChangeAspect="1" noChangeArrowheads="1" noTextEdit="1"/>
          </p:cNvSpPr>
          <p:nvPr>
            <p:ph type="sldImg"/>
          </p:nvPr>
        </p:nvSpPr>
        <p:spPr>
          <a:ln/>
        </p:spPr>
      </p:sp>
      <p:sp>
        <p:nvSpPr>
          <p:cNvPr id="645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 :</a:t>
            </a:r>
            <a:endParaRPr lang="en-US" altLang="en-US" b="1" smtClean="0">
              <a:latin typeface="Arial" panose="020B0604020202020204" pitchFamily="34" charset="0"/>
            </a:endParaRPr>
          </a:p>
          <a:p>
            <a:r>
              <a:rPr lang="es-ES" altLang="en-US" b="1" smtClean="0">
                <a:latin typeface="Arial" panose="020B0604020202020204" pitchFamily="34" charset="0"/>
              </a:rPr>
              <a:t>Discuta:</a:t>
            </a:r>
            <a:endParaRPr lang="en-US" altLang="en-US" b="1" smtClean="0">
              <a:latin typeface="Arial" panose="020B0604020202020204" pitchFamily="34" charset="0"/>
            </a:endParaRPr>
          </a:p>
          <a:p>
            <a:pPr lvl="1">
              <a:buFontTx/>
              <a:buChar char="•"/>
            </a:pPr>
            <a:r>
              <a:rPr lang="es-ES" altLang="en-US" smtClean="0">
                <a:latin typeface="Arial" panose="020B0604020202020204" pitchFamily="34" charset="0"/>
              </a:rPr>
              <a:t> Visibilidad reducida</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Veleros bajo el poder del motor se consideran motorizados </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Revisar el material del Capítulo 3</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Discuss:</a:t>
            </a:r>
          </a:p>
          <a:p>
            <a:pPr lvl="1" eaLnBrk="1" hangingPunct="1">
              <a:buFontTx/>
              <a:buChar char="•"/>
            </a:pPr>
            <a:r>
              <a:rPr lang="en-US" altLang="en-US" smtClean="0">
                <a:latin typeface="Arial" panose="020B0604020202020204" pitchFamily="34" charset="0"/>
              </a:rPr>
              <a:t> Restricted visibility</a:t>
            </a:r>
          </a:p>
          <a:p>
            <a:pPr lvl="1" eaLnBrk="1" hangingPunct="1">
              <a:buFontTx/>
              <a:buChar char="•"/>
            </a:pPr>
            <a:r>
              <a:rPr lang="en-US" altLang="en-US" smtClean="0">
                <a:latin typeface="Arial" panose="020B0604020202020204" pitchFamily="34" charset="0"/>
              </a:rPr>
              <a:t> Sailboats under power are power-driven</a:t>
            </a:r>
          </a:p>
          <a:p>
            <a:pPr lvl="1" eaLnBrk="1" hangingPunct="1">
              <a:buFontTx/>
              <a:buChar char="•"/>
            </a:pPr>
            <a:r>
              <a:rPr lang="en-US" altLang="en-US" smtClean="0">
                <a:latin typeface="Arial" panose="020B0604020202020204" pitchFamily="34" charset="0"/>
              </a:rPr>
              <a:t> Review the material from CH 3 </a:t>
            </a:r>
          </a:p>
        </p:txBody>
      </p:sp>
    </p:spTree>
    <p:extLst>
      <p:ext uri="{BB962C8B-B14F-4D97-AF65-F5344CB8AC3E}">
        <p14:creationId xmlns:p14="http://schemas.microsoft.com/office/powerpoint/2010/main" val="136952040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1C7524D-8189-4BBC-A18C-6CFB063D794E}" type="slidenum">
              <a:rPr lang="en-US" altLang="en-US"/>
              <a:pPr>
                <a:spcBef>
                  <a:spcPct val="0"/>
                </a:spcBef>
              </a:pPr>
              <a:t>31</a:t>
            </a:fld>
            <a:endParaRPr lang="en-US" altLang="en-US"/>
          </a:p>
        </p:txBody>
      </p:sp>
      <p:sp>
        <p:nvSpPr>
          <p:cNvPr id="66563" name="Rectangle 2"/>
          <p:cNvSpPr>
            <a:spLocks noGrp="1" noRot="1" noChangeAspect="1" noChangeArrowheads="1" noTextEdit="1"/>
          </p:cNvSpPr>
          <p:nvPr>
            <p:ph type="sldImg"/>
          </p:nvPr>
        </p:nvSpPr>
        <p:spPr>
          <a:ln/>
        </p:spPr>
      </p:sp>
      <p:sp>
        <p:nvSpPr>
          <p:cNvPr id="6656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b="1" smtClean="0">
                <a:latin typeface="Arial" panose="020B0604020202020204" pitchFamily="34" charset="0"/>
              </a:rPr>
              <a:t>Pregunte: </a:t>
            </a:r>
            <a:r>
              <a:rPr lang="es-ES" altLang="en-US" smtClean="0">
                <a:latin typeface="Arial" panose="020B0604020202020204" pitchFamily="34" charset="0"/>
              </a:rPr>
              <a:t>por la diferencia entre estas dos ilustraciones</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Luz de Tope =bajo poder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 </a:t>
            </a:r>
            <a:r>
              <a:rPr lang="en-US" altLang="en-US" smtClean="0">
                <a:latin typeface="Arial" panose="020B0604020202020204" pitchFamily="34" charset="0"/>
              </a:rPr>
              <a:t>for the difference between these two illustrations</a:t>
            </a:r>
          </a:p>
          <a:p>
            <a:pPr eaLnBrk="1" hangingPunct="1">
              <a:buFontTx/>
              <a:buChar char="•"/>
            </a:pPr>
            <a:r>
              <a:rPr lang="en-US" altLang="en-US" smtClean="0">
                <a:latin typeface="Arial" panose="020B0604020202020204" pitchFamily="34" charset="0"/>
              </a:rPr>
              <a:t> Masthead light = under power </a:t>
            </a:r>
          </a:p>
        </p:txBody>
      </p:sp>
    </p:spTree>
    <p:extLst>
      <p:ext uri="{BB962C8B-B14F-4D97-AF65-F5344CB8AC3E}">
        <p14:creationId xmlns:p14="http://schemas.microsoft.com/office/powerpoint/2010/main" val="198695786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D529DD1-9250-46F4-AAAC-82706F9C611A}" type="slidenum">
              <a:rPr lang="en-US" altLang="en-US"/>
              <a:pPr>
                <a:spcBef>
                  <a:spcPct val="0"/>
                </a:spcBef>
              </a:pPr>
              <a:t>32</a:t>
            </a:fld>
            <a:endParaRPr lang="en-US" altLang="en-US"/>
          </a:p>
        </p:txBody>
      </p:sp>
      <p:sp>
        <p:nvSpPr>
          <p:cNvPr id="68611" name="Rectangle 2"/>
          <p:cNvSpPr>
            <a:spLocks noGrp="1" noRot="1" noChangeAspect="1" noChangeArrowheads="1" noTextEdit="1"/>
          </p:cNvSpPr>
          <p:nvPr>
            <p:ph type="sldImg"/>
          </p:nvPr>
        </p:nvSpPr>
        <p:spPr>
          <a:ln/>
        </p:spPr>
      </p:sp>
      <p:sp>
        <p:nvSpPr>
          <p:cNvPr id="686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p>
          <a:p>
            <a:endParaRPr lang="en-US" altLang="en-US" b="1" smtClean="0">
              <a:latin typeface="Arial" panose="020B0604020202020204" pitchFamily="34" charset="0"/>
            </a:endParaRPr>
          </a:p>
          <a:p>
            <a:r>
              <a:rPr lang="es-ES" altLang="en-US" smtClean="0">
                <a:latin typeface="Arial" panose="020B0604020202020204" pitchFamily="34" charset="0"/>
              </a:rPr>
              <a:t>Recordarle a todos que una linterna debe estar a bordo de todos los botes.</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Remind all that a flashlight should be aboard all boats.</a:t>
            </a:r>
            <a:r>
              <a:rPr lang="en-US" altLang="en-US" smtClean="0">
                <a:latin typeface="Arial" panose="020B0604020202020204" pitchFamily="34" charset="0"/>
              </a:rPr>
              <a:t> </a:t>
            </a:r>
          </a:p>
        </p:txBody>
      </p:sp>
    </p:spTree>
    <p:extLst>
      <p:ext uri="{BB962C8B-B14F-4D97-AF65-F5344CB8AC3E}">
        <p14:creationId xmlns:p14="http://schemas.microsoft.com/office/powerpoint/2010/main" val="415750566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054DA6C0-0F03-45DE-8FD5-BB9C28CBF63D}" type="slidenum">
              <a:rPr lang="en-US" altLang="en-US"/>
              <a:pPr>
                <a:spcBef>
                  <a:spcPct val="0"/>
                </a:spcBef>
              </a:pPr>
              <a:t>33</a:t>
            </a:fld>
            <a:endParaRPr lang="en-US" altLang="en-US"/>
          </a:p>
        </p:txBody>
      </p:sp>
      <p:sp>
        <p:nvSpPr>
          <p:cNvPr id="70659" name="Rectangle 2"/>
          <p:cNvSpPr>
            <a:spLocks noGrp="1" noRot="1" noChangeAspect="1" noChangeArrowheads="1" noTextEdit="1"/>
          </p:cNvSpPr>
          <p:nvPr>
            <p:ph type="sldImg"/>
          </p:nvPr>
        </p:nvSpPr>
        <p:spPr>
          <a:ln/>
        </p:spPr>
      </p:sp>
      <p:sp>
        <p:nvSpPr>
          <p:cNvPr id="706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b="1" smtClean="0">
                <a:latin typeface="Arial" panose="020B0604020202020204" pitchFamily="34" charset="0"/>
              </a:rPr>
              <a:t>Pregunte: </a:t>
            </a:r>
            <a:r>
              <a:rPr lang="es-ES" altLang="en-US" smtClean="0">
                <a:latin typeface="Arial" panose="020B0604020202020204" pitchFamily="34" charset="0"/>
              </a:rPr>
              <a:t>las preguntas en la filmina</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Pirotécnico: 3 bueno para la noche y el día</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No Piro: luz eléctrica de SOS y 3 días de (humo)</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Todos los botes en aguas costeras u operando por la noche</a:t>
            </a:r>
            <a:endParaRPr lang="en-US" altLang="en-US" smtClean="0">
              <a:latin typeface="Arial" panose="020B0604020202020204" pitchFamily="34" charset="0"/>
            </a:endParaRPr>
          </a:p>
          <a:p>
            <a:pPr lvl="1">
              <a:buFontTx/>
              <a:buChar char="•"/>
            </a:pP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 </a:t>
            </a:r>
            <a:r>
              <a:rPr lang="en-US" altLang="en-US" smtClean="0">
                <a:latin typeface="Arial" panose="020B0604020202020204" pitchFamily="34" charset="0"/>
              </a:rPr>
              <a:t>the questions on the slide</a:t>
            </a:r>
          </a:p>
          <a:p>
            <a:pPr lvl="1" eaLnBrk="1" hangingPunct="1">
              <a:buFontTx/>
              <a:buChar char="•"/>
            </a:pPr>
            <a:r>
              <a:rPr lang="en-US" altLang="en-US" smtClean="0">
                <a:latin typeface="Arial" panose="020B0604020202020204" pitchFamily="34" charset="0"/>
              </a:rPr>
              <a:t> Pyrotechnic: 3 good for night and day</a:t>
            </a:r>
          </a:p>
          <a:p>
            <a:pPr lvl="1" eaLnBrk="1" hangingPunct="1">
              <a:buFontTx/>
              <a:buChar char="•"/>
            </a:pPr>
            <a:r>
              <a:rPr lang="en-US" altLang="en-US" smtClean="0">
                <a:latin typeface="Arial" panose="020B0604020202020204" pitchFamily="34" charset="0"/>
              </a:rPr>
              <a:t> Non-pyro: electric SOS light and 3 day (smoke)</a:t>
            </a:r>
          </a:p>
          <a:p>
            <a:pPr lvl="1" eaLnBrk="1" hangingPunct="1">
              <a:buFontTx/>
              <a:buChar char="•"/>
            </a:pPr>
            <a:r>
              <a:rPr lang="en-US" altLang="en-US" smtClean="0">
                <a:latin typeface="Arial" panose="020B0604020202020204" pitchFamily="34" charset="0"/>
              </a:rPr>
              <a:t> All boats on coastal waters or operating at night</a:t>
            </a: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1989410109"/>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7BCE01-942A-46F8-8E61-C42541C4A436}" type="slidenum">
              <a:rPr lang="en-US" altLang="en-US"/>
              <a:pPr>
                <a:spcBef>
                  <a:spcPct val="0"/>
                </a:spcBef>
              </a:pPr>
              <a:t>34</a:t>
            </a:fld>
            <a:endParaRPr lang="en-US" altLang="en-US"/>
          </a:p>
        </p:txBody>
      </p:sp>
      <p:sp>
        <p:nvSpPr>
          <p:cNvPr id="72707" name="Rectangle 2"/>
          <p:cNvSpPr>
            <a:spLocks noGrp="1" noRot="1" noChangeAspect="1" noChangeArrowheads="1" noTextEdit="1"/>
          </p:cNvSpPr>
          <p:nvPr>
            <p:ph type="sldImg"/>
          </p:nvPr>
        </p:nvSpPr>
        <p:spPr>
          <a:ln/>
        </p:spPr>
      </p:sp>
      <p:sp>
        <p:nvSpPr>
          <p:cNvPr id="727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Recordarles a los estudiantes que los aparatos pirotécnicos tienen una vida útil de 42 meses</a:t>
            </a:r>
            <a:endParaRPr lang="en-US" altLang="en-US" smtClean="0">
              <a:latin typeface="Arial" panose="020B0604020202020204" pitchFamily="34" charset="0"/>
            </a:endParaRPr>
          </a:p>
          <a:p>
            <a:r>
              <a:rPr lang="es-ES" altLang="en-US" smtClean="0">
                <a:latin typeface="Arial" panose="020B0604020202020204" pitchFamily="34" charset="0"/>
              </a:rPr>
              <a:t>Pirotécnicos  deben ser aprobados por la  Guardia Costera de E.U.</a:t>
            </a:r>
            <a:endParaRPr lang="en-US" altLang="en-US" smtClean="0">
              <a:latin typeface="Arial" panose="020B0604020202020204" pitchFamily="34" charset="0"/>
            </a:endParaRPr>
          </a:p>
          <a:p>
            <a:r>
              <a:rPr lang="es-ES" altLang="en-US" smtClean="0">
                <a:latin typeface="Arial" panose="020B0604020202020204" pitchFamily="34" charset="0"/>
              </a:rPr>
              <a:t>El CD con el libro ofrece más detalles</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Remind students that pyrotechnic devices have a service life of 42 months.</a:t>
            </a:r>
          </a:p>
          <a:p>
            <a:pPr eaLnBrk="1" hangingPunct="1"/>
            <a:r>
              <a:rPr lang="en-US" altLang="en-US" smtClean="0">
                <a:latin typeface="Arial" panose="020B0604020202020204" pitchFamily="34" charset="0"/>
              </a:rPr>
              <a:t>Pyrotechnics must be USCG approved.</a:t>
            </a:r>
          </a:p>
          <a:p>
            <a:pPr eaLnBrk="1" hangingPunct="1"/>
            <a:r>
              <a:rPr lang="en-US" altLang="en-US" smtClean="0">
                <a:latin typeface="Arial" panose="020B0604020202020204" pitchFamily="34" charset="0"/>
              </a:rPr>
              <a:t>The CD with the book provides more details! </a:t>
            </a:r>
          </a:p>
        </p:txBody>
      </p:sp>
    </p:spTree>
    <p:extLst>
      <p:ext uri="{BB962C8B-B14F-4D97-AF65-F5344CB8AC3E}">
        <p14:creationId xmlns:p14="http://schemas.microsoft.com/office/powerpoint/2010/main" val="4181570283"/>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423F92C9-4A23-4C3B-BFC5-5583DF559E1A}" type="slidenum">
              <a:rPr lang="en-US" altLang="en-US"/>
              <a:pPr>
                <a:spcBef>
                  <a:spcPct val="0"/>
                </a:spcBef>
              </a:pPr>
              <a:t>35</a:t>
            </a:fld>
            <a:endParaRPr lang="en-US" altLang="en-US"/>
          </a:p>
        </p:txBody>
      </p:sp>
      <p:sp>
        <p:nvSpPr>
          <p:cNvPr id="74755" name="Rectangle 2"/>
          <p:cNvSpPr>
            <a:spLocks noGrp="1" noRot="1" noChangeAspect="1" noChangeArrowheads="1" noTextEdit="1"/>
          </p:cNvSpPr>
          <p:nvPr>
            <p:ph type="sldImg"/>
          </p:nvPr>
        </p:nvSpPr>
        <p:spPr>
          <a:ln/>
        </p:spPr>
      </p:sp>
      <p:sp>
        <p:nvSpPr>
          <p:cNvPr id="7475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p:txBody>
      </p:sp>
    </p:spTree>
    <p:extLst>
      <p:ext uri="{BB962C8B-B14F-4D97-AF65-F5344CB8AC3E}">
        <p14:creationId xmlns:p14="http://schemas.microsoft.com/office/powerpoint/2010/main" val="180339816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BF747D-2659-49A4-BD89-50E640A2DA44}" type="slidenum">
              <a:rPr lang="en-US" altLang="en-US"/>
              <a:pPr>
                <a:spcBef>
                  <a:spcPct val="0"/>
                </a:spcBef>
              </a:pPr>
              <a:t>36</a:t>
            </a:fld>
            <a:endParaRPr lang="en-US" altLang="en-US"/>
          </a:p>
        </p:txBody>
      </p:sp>
      <p:sp>
        <p:nvSpPr>
          <p:cNvPr id="7680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p>
          <a:p>
            <a:r>
              <a:rPr lang="es-ES" altLang="en-US" b="1" smtClean="0">
                <a:latin typeface="Arial" panose="020B0604020202020204" pitchFamily="34" charset="0"/>
              </a:rPr>
              <a:t> </a:t>
            </a:r>
          </a:p>
          <a:p>
            <a:r>
              <a:rPr lang="es-ES" altLang="en-US" smtClean="0">
                <a:latin typeface="Arial" panose="020B0604020202020204" pitchFamily="34" charset="0"/>
              </a:rPr>
              <a:t>Capitulo 3 discutió las Reglas de Navegación  y las señales de sonido.</a:t>
            </a:r>
          </a:p>
          <a:p>
            <a:r>
              <a:rPr lang="es-ES" altLang="en-US" smtClean="0">
                <a:latin typeface="Arial" panose="020B0604020202020204" pitchFamily="34" charset="0"/>
              </a:rPr>
              <a:t> </a:t>
            </a:r>
          </a:p>
          <a:p>
            <a:r>
              <a:rPr lang="es-ES" altLang="en-US" b="1" smtClean="0">
                <a:latin typeface="Arial" panose="020B0604020202020204" pitchFamily="34" charset="0"/>
              </a:rPr>
              <a:t>Discuta: </a:t>
            </a:r>
            <a:r>
              <a:rPr lang="es-ES" smtClean="0">
                <a:latin typeface="Arial" panose="020B0604020202020204" pitchFamily="34" charset="0"/>
              </a:rPr>
              <a:t>Cómo de alto el sonido del silbato o de la bocina deben ser y a</a:t>
            </a:r>
            <a:r>
              <a:rPr lang="es-ES" altLang="en-US" smtClean="0">
                <a:latin typeface="Arial" panose="020B0604020202020204" pitchFamily="34" charset="0"/>
              </a:rPr>
              <a:t> qué distancia deben de ser escuchados</a:t>
            </a:r>
          </a:p>
          <a:p>
            <a:r>
              <a:rPr lang="es-ES" altLang="en-US" smtClean="0">
                <a:latin typeface="Arial" panose="020B0604020202020204" pitchFamily="34" charset="0"/>
              </a:rPr>
              <a:t>Audible ½ milla</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r>
              <a:rPr lang="es-ES" altLang="en-US" smtClean="0">
                <a:latin typeface="Arial" panose="020B0604020202020204" pitchFamily="34" charset="0"/>
              </a:rPr>
              <a:t>CH 3 discussed the Nav Rules and sound signals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DISCUSS:</a:t>
            </a:r>
            <a:r>
              <a:rPr lang="es-ES" altLang="en-US" smtClean="0">
                <a:latin typeface="Arial" panose="020B0604020202020204" pitchFamily="34" charset="0"/>
              </a:rPr>
              <a:t> how loud whistles or horns must be; ask at what distance they should be heard.</a:t>
            </a:r>
          </a:p>
          <a:p>
            <a:pPr eaLnBrk="1" hangingPunct="1"/>
            <a:r>
              <a:rPr lang="es-ES" altLang="en-US" smtClean="0">
                <a:latin typeface="Arial" panose="020B0604020202020204" pitchFamily="34" charset="0"/>
              </a:rPr>
              <a:t>Audible ½ mile </a:t>
            </a: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p:txBody>
      </p:sp>
    </p:spTree>
    <p:extLst>
      <p:ext uri="{BB962C8B-B14F-4D97-AF65-F5344CB8AC3E}">
        <p14:creationId xmlns:p14="http://schemas.microsoft.com/office/powerpoint/2010/main" val="601398408"/>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885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9E17CA53-88C7-48F5-99D9-D2F2CABA864B}" type="slidenum">
              <a:rPr lang="en-US" altLang="en-US"/>
              <a:pPr>
                <a:spcBef>
                  <a:spcPct val="0"/>
                </a:spcBef>
              </a:pPr>
              <a:t>37</a:t>
            </a:fld>
            <a:endParaRPr lang="en-US" altLang="en-US"/>
          </a:p>
        </p:txBody>
      </p:sp>
      <p:sp>
        <p:nvSpPr>
          <p:cNvPr id="78851" name="Rectangle 2"/>
          <p:cNvSpPr>
            <a:spLocks noGrp="1" noRot="1" noChangeAspect="1" noChangeArrowheads="1" noTextEdit="1"/>
          </p:cNvSpPr>
          <p:nvPr>
            <p:ph type="sldImg"/>
          </p:nvPr>
        </p:nvSpPr>
        <p:spPr>
          <a:ln/>
        </p:spPr>
      </p:sp>
      <p:sp>
        <p:nvSpPr>
          <p:cNvPr id="78852"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smtClean="0">
                <a:latin typeface="Arial" panose="020B0604020202020204" pitchFamily="34" charset="0"/>
              </a:rPr>
              <a:t>Aguas continentales solamente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r>
              <a:rPr lang="en-US" altLang="en-US" smtClean="0">
                <a:latin typeface="Arial" panose="020B0604020202020204" pitchFamily="34" charset="0"/>
              </a:rPr>
              <a:t>Inland waters only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987388578"/>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3ECEA98-517A-40E0-AEB2-046B4E50FF75}" type="slidenum">
              <a:rPr lang="en-US" altLang="en-US"/>
              <a:pPr>
                <a:spcBef>
                  <a:spcPct val="0"/>
                </a:spcBef>
              </a:pPr>
              <a:t>38</a:t>
            </a:fld>
            <a:endParaRPr lang="en-US" altLang="en-US"/>
          </a:p>
        </p:txBody>
      </p:sp>
      <p:sp>
        <p:nvSpPr>
          <p:cNvPr id="80899" name="Rectangle 2"/>
          <p:cNvSpPr>
            <a:spLocks noGrp="1" noRot="1" noChangeAspect="1" noChangeArrowheads="1" noTextEdit="1"/>
          </p:cNvSpPr>
          <p:nvPr>
            <p:ph type="sldImg"/>
          </p:nvPr>
        </p:nvSpPr>
        <p:spPr>
          <a:ln/>
        </p:spPr>
      </p:sp>
      <p:sp>
        <p:nvSpPr>
          <p:cNvPr id="8090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b="1" smtClean="0">
                <a:latin typeface="Arial" panose="020B0604020202020204" pitchFamily="34" charset="0"/>
              </a:rPr>
              <a:t>Pregunte:</a:t>
            </a:r>
            <a:endParaRPr lang="en-US" altLang="en-US" b="1" smtClean="0">
              <a:latin typeface="Arial" panose="020B0604020202020204" pitchFamily="34" charset="0"/>
            </a:endParaRPr>
          </a:p>
          <a:p>
            <a:pPr>
              <a:buFontTx/>
              <a:buChar char="•"/>
            </a:pPr>
            <a:r>
              <a:rPr lang="es-ES" altLang="en-US" smtClean="0">
                <a:latin typeface="Arial" panose="020B0604020202020204" pitchFamily="34" charset="0"/>
              </a:rPr>
              <a:t> ¿Quién necesita mostrar estas banderas?</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Reglas Internacionales-bandera “Alpha” rígida</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Estado o local pueden requerir rojo/blanco diagonal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Evitar las zonas con tráfico de navegación </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Evitar canales estrechos </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a:t>
            </a:r>
          </a:p>
          <a:p>
            <a:pPr eaLnBrk="1" hangingPunct="1">
              <a:buFontTx/>
              <a:buChar char="•"/>
            </a:pPr>
            <a:r>
              <a:rPr lang="en-US" altLang="en-US" smtClean="0">
                <a:latin typeface="Arial" panose="020B0604020202020204" pitchFamily="34" charset="0"/>
              </a:rPr>
              <a:t> Who needs to display these flags?</a:t>
            </a:r>
          </a:p>
          <a:p>
            <a:pPr lvl="1" eaLnBrk="1" hangingPunct="1">
              <a:buFontTx/>
              <a:buChar char="•"/>
            </a:pPr>
            <a:r>
              <a:rPr lang="en-US" altLang="en-US" smtClean="0">
                <a:latin typeface="Arial" panose="020B0604020202020204" pitchFamily="34" charset="0"/>
              </a:rPr>
              <a:t> International Rules- rigid “Alpha” flag</a:t>
            </a:r>
          </a:p>
          <a:p>
            <a:pPr lvl="1" eaLnBrk="1" hangingPunct="1">
              <a:buFontTx/>
              <a:buChar char="•"/>
            </a:pPr>
            <a:r>
              <a:rPr lang="en-US" altLang="en-US" smtClean="0">
                <a:latin typeface="Arial" panose="020B0604020202020204" pitchFamily="34" charset="0"/>
              </a:rPr>
              <a:t> State or local may require red/white diagonal</a:t>
            </a:r>
          </a:p>
          <a:p>
            <a:pPr eaLnBrk="1" hangingPunct="1">
              <a:buFontTx/>
              <a:buChar char="•"/>
            </a:pPr>
            <a:r>
              <a:rPr lang="en-US" altLang="en-US" smtClean="0">
                <a:latin typeface="Arial" panose="020B0604020202020204" pitchFamily="34" charset="0"/>
              </a:rPr>
              <a:t> Avoid areas with boating traffic</a:t>
            </a:r>
          </a:p>
          <a:p>
            <a:pPr eaLnBrk="1" hangingPunct="1">
              <a:buFontTx/>
              <a:buChar char="•"/>
            </a:pPr>
            <a:r>
              <a:rPr lang="en-US" altLang="en-US" smtClean="0">
                <a:latin typeface="Arial" panose="020B0604020202020204" pitchFamily="34" charset="0"/>
              </a:rPr>
              <a:t> Avoid narrow waterways</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101634868"/>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94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A95BB97-4E3D-42B2-8420-8BE49581CE5F}" type="slidenum">
              <a:rPr lang="en-US" altLang="en-US"/>
              <a:pPr>
                <a:spcBef>
                  <a:spcPct val="0"/>
                </a:spcBef>
              </a:pPr>
              <a:t>39</a:t>
            </a:fld>
            <a:endParaRPr lang="en-US" altLang="en-US"/>
          </a:p>
        </p:txBody>
      </p:sp>
      <p:sp>
        <p:nvSpPr>
          <p:cNvPr id="82947" name="Rectangle 2"/>
          <p:cNvSpPr>
            <a:spLocks noGrp="1" noRot="1" noChangeAspect="1" noChangeArrowheads="1" noTextEdit="1"/>
          </p:cNvSpPr>
          <p:nvPr>
            <p:ph type="sldImg"/>
          </p:nvPr>
        </p:nvSpPr>
        <p:spPr>
          <a:ln/>
        </p:spPr>
      </p:sp>
      <p:sp>
        <p:nvSpPr>
          <p:cNvPr id="8294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Ayuda para la clase:</a:t>
            </a:r>
            <a:endParaRPr lang="en-US" altLang="en-US" b="1" smtClean="0">
              <a:latin typeface="Arial" panose="020B0604020202020204" pitchFamily="34" charset="0"/>
            </a:endParaRPr>
          </a:p>
          <a:p>
            <a:r>
              <a:rPr lang="es-ES" altLang="en-US" smtClean="0">
                <a:latin typeface="Arial" panose="020B0604020202020204" pitchFamily="34" charset="0"/>
              </a:rPr>
              <a:t>Este es un buen momento para repartir el manual  de leyes de navegación de su estado y las regulaciones  locales que puedan aplicarse.</a:t>
            </a:r>
            <a:endParaRPr lang="en-US" altLang="en-US" smtClean="0">
              <a:latin typeface="Arial" panose="020B0604020202020204" pitchFamily="34" charset="0"/>
            </a:endParaRPr>
          </a:p>
          <a:p>
            <a:r>
              <a:rPr lang="es-ES" altLang="en-US" smtClean="0">
                <a:latin typeface="Arial" panose="020B0604020202020204" pitchFamily="34" charset="0"/>
              </a:rPr>
              <a:t>Discuta cualquier equipo que pueda ser necesario</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i="1" smtClean="0">
                <a:latin typeface="Arial" panose="020B0604020202020204" pitchFamily="34" charset="0"/>
              </a:rPr>
              <a:t>Classroom aid: </a:t>
            </a:r>
            <a:r>
              <a:rPr lang="en-US" altLang="en-US" i="1" smtClean="0">
                <a:latin typeface="Arial" panose="020B0604020202020204" pitchFamily="34" charset="0"/>
              </a:rPr>
              <a:t>This is a good time to hand out your state’s boating law handbook, and any local regulations that may apply.</a:t>
            </a:r>
          </a:p>
          <a:p>
            <a:pPr eaLnBrk="1" hangingPunct="1"/>
            <a:r>
              <a:rPr lang="en-US" altLang="en-US" i="1" smtClean="0">
                <a:latin typeface="Arial" panose="020B0604020202020204" pitchFamily="34" charset="0"/>
              </a:rPr>
              <a:t>Discuss any equipment that may be required</a:t>
            </a:r>
          </a:p>
        </p:txBody>
      </p:sp>
    </p:spTree>
    <p:extLst>
      <p:ext uri="{BB962C8B-B14F-4D97-AF65-F5344CB8AC3E}">
        <p14:creationId xmlns:p14="http://schemas.microsoft.com/office/powerpoint/2010/main" val="210901598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23A1171-3764-4956-B43A-37C4E94A6A2F}" type="slidenum">
              <a:rPr lang="en-US" altLang="en-US"/>
              <a:pPr>
                <a:spcBef>
                  <a:spcPct val="0"/>
                </a:spcBef>
              </a:pPr>
              <a:t>4</a:t>
            </a:fld>
            <a:endParaRPr lang="en-US" altLang="en-US"/>
          </a:p>
        </p:txBody>
      </p:sp>
      <p:sp>
        <p:nvSpPr>
          <p:cNvPr id="11267" name="Rectangle 2"/>
          <p:cNvSpPr>
            <a:spLocks noGrp="1" noRot="1" noChangeAspect="1" noChangeArrowheads="1" noTextEdit="1"/>
          </p:cNvSpPr>
          <p:nvPr>
            <p:ph type="sldImg"/>
          </p:nvPr>
        </p:nvSpPr>
        <p:spPr>
          <a:ln/>
        </p:spPr>
      </p:sp>
      <p:sp>
        <p:nvSpPr>
          <p:cNvPr id="1126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altLang="en-US" smtClean="0">
              <a:latin typeface="Arial" panose="020B0604020202020204" pitchFamily="34" charset="0"/>
            </a:endParaRPr>
          </a:p>
          <a:p>
            <a:pPr eaLnBrk="1" hangingPunct="1"/>
            <a:r>
              <a:rPr lang="es-ES" altLang="en-US" smtClean="0">
                <a:latin typeface="Arial" panose="020B0604020202020204" pitchFamily="34" charset="0"/>
              </a:rPr>
              <a:t>Discuta la ubicación en el PWC y los colores contrastantes de las letras con el color del casco.</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Discuss location on PWC and contrasting colors of lettering to hull color.</a:t>
            </a:r>
          </a:p>
        </p:txBody>
      </p:sp>
    </p:spTree>
    <p:extLst>
      <p:ext uri="{BB962C8B-B14F-4D97-AF65-F5344CB8AC3E}">
        <p14:creationId xmlns:p14="http://schemas.microsoft.com/office/powerpoint/2010/main" val="2712608223"/>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499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684694C-CA17-44D7-82E1-054517881F56}" type="slidenum">
              <a:rPr lang="en-US" altLang="en-US"/>
              <a:pPr>
                <a:spcBef>
                  <a:spcPct val="0"/>
                </a:spcBef>
              </a:pPr>
              <a:t>40</a:t>
            </a:fld>
            <a:endParaRPr lang="en-US" altLang="en-US"/>
          </a:p>
        </p:txBody>
      </p:sp>
      <p:sp>
        <p:nvSpPr>
          <p:cNvPr id="84995" name="Rectangle 2"/>
          <p:cNvSpPr>
            <a:spLocks noGrp="1" noRot="1" noChangeAspect="1" noChangeArrowheads="1" noTextEdit="1"/>
          </p:cNvSpPr>
          <p:nvPr>
            <p:ph type="sldImg"/>
          </p:nvPr>
        </p:nvSpPr>
        <p:spPr>
          <a:ln/>
        </p:spPr>
      </p:sp>
      <p:sp>
        <p:nvSpPr>
          <p:cNvPr id="8499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Pregunte:</a:t>
            </a:r>
            <a:endParaRPr lang="en-US" altLang="en-US" b="1" smtClean="0">
              <a:latin typeface="Arial" panose="020B0604020202020204" pitchFamily="34" charset="0"/>
            </a:endParaRPr>
          </a:p>
          <a:p>
            <a:r>
              <a:rPr lang="es-ES" altLang="en-US" smtClean="0">
                <a:latin typeface="Arial" panose="020B0604020202020204" pitchFamily="34" charset="0"/>
              </a:rPr>
              <a:t>Para ser discutido en los requerimientos de su estado acerca de estas viñetas .</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a:t>
            </a:r>
          </a:p>
          <a:p>
            <a:pPr eaLnBrk="1" hangingPunct="1"/>
            <a:r>
              <a:rPr lang="en-US" altLang="en-US" smtClean="0">
                <a:latin typeface="Arial" panose="020B0604020202020204" pitchFamily="34" charset="0"/>
              </a:rPr>
              <a:t>For discussion on YOUR state’s requirements on these bullet points </a:t>
            </a:r>
          </a:p>
        </p:txBody>
      </p:sp>
    </p:spTree>
    <p:extLst>
      <p:ext uri="{BB962C8B-B14F-4D97-AF65-F5344CB8AC3E}">
        <p14:creationId xmlns:p14="http://schemas.microsoft.com/office/powerpoint/2010/main" val="3750027621"/>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704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6083CCD-8FC4-4CDF-82F7-DE145B34E326}" type="slidenum">
              <a:rPr lang="en-US" altLang="en-US"/>
              <a:pPr>
                <a:spcBef>
                  <a:spcPct val="0"/>
                </a:spcBef>
              </a:pPr>
              <a:t>41</a:t>
            </a:fld>
            <a:endParaRPr lang="en-US" altLang="en-US"/>
          </a:p>
        </p:txBody>
      </p:sp>
      <p:sp>
        <p:nvSpPr>
          <p:cNvPr id="87043" name="Rectangle 2"/>
          <p:cNvSpPr>
            <a:spLocks noGrp="1" noRot="1" noChangeAspect="1" noChangeArrowheads="1" noTextEdit="1"/>
          </p:cNvSpPr>
          <p:nvPr>
            <p:ph type="sldImg"/>
          </p:nvPr>
        </p:nvSpPr>
        <p:spPr>
          <a:ln/>
        </p:spPr>
      </p:sp>
      <p:sp>
        <p:nvSpPr>
          <p:cNvPr id="87044"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Pregunte:</a:t>
            </a:r>
            <a:endParaRPr lang="en-US" altLang="en-US" b="1" smtClean="0">
              <a:latin typeface="Arial" panose="020B0604020202020204" pitchFamily="34" charset="0"/>
            </a:endParaRPr>
          </a:p>
          <a:p>
            <a:pPr>
              <a:buFontTx/>
              <a:buChar char="•"/>
            </a:pPr>
            <a:r>
              <a:rPr lang="es-ES" altLang="en-US" smtClean="0">
                <a:latin typeface="Arial" panose="020B0604020202020204" pitchFamily="34" charset="0"/>
              </a:rPr>
              <a:t> Para ser discutido en las regulaciones de su estado acerca de remolcar a una persona</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¿Hay requisito de edad para el observador?</a:t>
            </a:r>
            <a:endParaRPr lang="en-US" altLang="en-US" smtClean="0">
              <a:latin typeface="Arial" panose="020B0604020202020204" pitchFamily="34" charset="0"/>
            </a:endParaRPr>
          </a:p>
          <a:p>
            <a:pPr>
              <a:buFontTx/>
              <a:buChar char="•"/>
            </a:pPr>
            <a:r>
              <a:rPr lang="es-ES" altLang="en-US" smtClean="0">
                <a:latin typeface="Arial" panose="020B0604020202020204" pitchFamily="34" charset="0"/>
              </a:rPr>
              <a:t> ¿Necesita usted una bandera de “esquiador caído”?</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r>
              <a:rPr lang="en-US" altLang="en-US" b="1" smtClean="0">
                <a:latin typeface="Arial" panose="020B0604020202020204" pitchFamily="34" charset="0"/>
              </a:rPr>
              <a:t>ASK:</a:t>
            </a:r>
          </a:p>
          <a:p>
            <a:pPr lvl="1" eaLnBrk="1" hangingPunct="1"/>
            <a:r>
              <a:rPr lang="en-US" altLang="en-US" smtClean="0">
                <a:latin typeface="Arial" panose="020B0604020202020204" pitchFamily="34" charset="0"/>
              </a:rPr>
              <a:t> For discussion on YOUR state’s regulations for towing a person</a:t>
            </a:r>
          </a:p>
          <a:p>
            <a:pPr lvl="1" eaLnBrk="1" hangingPunct="1"/>
            <a:r>
              <a:rPr lang="en-US" altLang="en-US" smtClean="0">
                <a:latin typeface="Arial" panose="020B0604020202020204" pitchFamily="34" charset="0"/>
              </a:rPr>
              <a:t> Is there an age requirement for the observer?</a:t>
            </a:r>
          </a:p>
          <a:p>
            <a:pPr lvl="1" eaLnBrk="1" hangingPunct="1"/>
            <a:r>
              <a:rPr lang="en-US" altLang="en-US" smtClean="0">
                <a:latin typeface="Arial" panose="020B0604020202020204" pitchFamily="34" charset="0"/>
              </a:rPr>
              <a:t> Do you need a” skier down” flag?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1142549209"/>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212548-F1BA-4CDB-B005-B73A769D646B}" type="slidenum">
              <a:rPr lang="en-US" altLang="en-US"/>
              <a:pPr>
                <a:spcBef>
                  <a:spcPct val="0"/>
                </a:spcBef>
              </a:pPr>
              <a:t>42</a:t>
            </a:fld>
            <a:endParaRPr lang="en-US" altLang="en-US"/>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p:txBody>
      </p:sp>
    </p:spTree>
    <p:extLst>
      <p:ext uri="{BB962C8B-B14F-4D97-AF65-F5344CB8AC3E}">
        <p14:creationId xmlns:p14="http://schemas.microsoft.com/office/powerpoint/2010/main" val="2213389357"/>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F96E1D8-ADEC-436D-9EC2-C71B4186FA38}" type="slidenum">
              <a:rPr lang="en-US" altLang="en-US"/>
              <a:pPr>
                <a:spcBef>
                  <a:spcPct val="0"/>
                </a:spcBef>
              </a:pPr>
              <a:t>43</a:t>
            </a:fld>
            <a:endParaRPr lang="en-US" altLang="en-US"/>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Pregunte: </a:t>
            </a:r>
            <a:r>
              <a:rPr lang="es-ES" altLang="en-US" smtClean="0">
                <a:latin typeface="Arial" panose="020B0604020202020204" pitchFamily="34" charset="0"/>
              </a:rPr>
              <a:t>la pregunta en la filmina</a:t>
            </a:r>
            <a:endParaRPr lang="en-US" altLang="en-US" smtClean="0">
              <a:latin typeface="Arial" panose="020B0604020202020204" pitchFamily="34" charset="0"/>
            </a:endParaRPr>
          </a:p>
          <a:p>
            <a:r>
              <a:rPr lang="es-ES" altLang="en-US" smtClean="0">
                <a:latin typeface="Arial" panose="020B0604020202020204" pitchFamily="34" charset="0"/>
              </a:rPr>
              <a:t>El próximo conjunto de filminas discutirán estos</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 </a:t>
            </a:r>
            <a:r>
              <a:rPr lang="en-US" altLang="en-US" smtClean="0">
                <a:latin typeface="Arial" panose="020B0604020202020204" pitchFamily="34" charset="0"/>
              </a:rPr>
              <a:t>the question on the slide</a:t>
            </a:r>
          </a:p>
          <a:p>
            <a:pPr eaLnBrk="1" hangingPunct="1"/>
            <a:r>
              <a:rPr lang="en-US" altLang="en-US" smtClean="0">
                <a:latin typeface="Arial" panose="020B0604020202020204" pitchFamily="34" charset="0"/>
              </a:rPr>
              <a:t>The next set of slides will discuss these</a:t>
            </a:r>
          </a:p>
        </p:txBody>
      </p:sp>
    </p:spTree>
    <p:extLst>
      <p:ext uri="{BB962C8B-B14F-4D97-AF65-F5344CB8AC3E}">
        <p14:creationId xmlns:p14="http://schemas.microsoft.com/office/powerpoint/2010/main" val="2454617047"/>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18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7B1610B-74A4-4E59-83D7-1189F80B7C7C}" type="slidenum">
              <a:rPr lang="en-US" altLang="en-US"/>
              <a:pPr>
                <a:spcBef>
                  <a:spcPct val="0"/>
                </a:spcBef>
              </a:pPr>
              <a:t>44</a:t>
            </a:fld>
            <a:endParaRPr lang="en-US" altLang="en-US"/>
          </a:p>
        </p:txBody>
      </p:sp>
      <p:sp>
        <p:nvSpPr>
          <p:cNvPr id="93187" name="Rectangle 2"/>
          <p:cNvSpPr>
            <a:spLocks noGrp="1" noRot="1" noChangeAspect="1" noChangeArrowheads="1" noTextEdit="1"/>
          </p:cNvSpPr>
          <p:nvPr>
            <p:ph type="sldImg"/>
          </p:nvPr>
        </p:nvSpPr>
        <p:spPr>
          <a:ln/>
        </p:spPr>
      </p:sp>
      <p:sp>
        <p:nvSpPr>
          <p:cNvPr id="9318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Discuta:</a:t>
            </a:r>
            <a:endParaRPr lang="en-US" altLang="en-US" b="1" smtClean="0">
              <a:latin typeface="Arial" panose="020B0604020202020204" pitchFamily="34" charset="0"/>
            </a:endParaRPr>
          </a:p>
          <a:p>
            <a:r>
              <a:rPr lang="es-ES" altLang="en-US" smtClean="0">
                <a:latin typeface="Arial" panose="020B0604020202020204" pitchFamily="34" charset="0"/>
              </a:rPr>
              <a:t>¿Por qué la válvula  “Y” debe de estar asegurada? </a:t>
            </a:r>
            <a:endParaRPr lang="en-US" altLang="en-US" smtClean="0">
              <a:latin typeface="Arial" panose="020B0604020202020204" pitchFamily="34" charset="0"/>
            </a:endParaRPr>
          </a:p>
          <a:p>
            <a:r>
              <a:rPr lang="es-ES" smtClean="0">
                <a:latin typeface="Arial" panose="020B0604020202020204" pitchFamily="34" charset="0"/>
              </a:rPr>
              <a:t>¿Cuánto de lejos debe de estar de la orilla para poder descargar los retretes marinos?</a:t>
            </a:r>
            <a:endParaRPr lang="en-US" smtClean="0">
              <a:latin typeface="Arial" panose="020B0604020202020204" pitchFamily="34" charset="0"/>
            </a:endParaRPr>
          </a:p>
          <a:p>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Discuss:</a:t>
            </a:r>
          </a:p>
          <a:p>
            <a:pPr eaLnBrk="1" hangingPunct="1"/>
            <a:r>
              <a:rPr lang="en-US" altLang="en-US" smtClean="0">
                <a:latin typeface="Arial" panose="020B0604020202020204" pitchFamily="34" charset="0"/>
              </a:rPr>
              <a:t>Why the “Y” valve must be secured</a:t>
            </a:r>
          </a:p>
          <a:p>
            <a:pPr eaLnBrk="1" hangingPunct="1"/>
            <a:r>
              <a:rPr lang="en-US" altLang="en-US" smtClean="0">
                <a:latin typeface="Arial" panose="020B0604020202020204" pitchFamily="34" charset="0"/>
              </a:rPr>
              <a:t>How far off shore before discharging MSD </a:t>
            </a:r>
          </a:p>
        </p:txBody>
      </p:sp>
    </p:spTree>
    <p:extLst>
      <p:ext uri="{BB962C8B-B14F-4D97-AF65-F5344CB8AC3E}">
        <p14:creationId xmlns:p14="http://schemas.microsoft.com/office/powerpoint/2010/main" val="2529929778"/>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523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0D327CD-E03E-42A2-8C41-A17DB2255D3A}" type="slidenum">
              <a:rPr lang="en-US" altLang="en-US"/>
              <a:pPr>
                <a:spcBef>
                  <a:spcPct val="0"/>
                </a:spcBef>
              </a:pPr>
              <a:t>45</a:t>
            </a:fld>
            <a:endParaRPr lang="en-US" altLang="en-US"/>
          </a:p>
        </p:txBody>
      </p:sp>
      <p:sp>
        <p:nvSpPr>
          <p:cNvPr id="95235" name="Rectangle 2"/>
          <p:cNvSpPr>
            <a:spLocks noGrp="1" noRot="1" noChangeAspect="1" noChangeArrowheads="1" noTextEdit="1"/>
          </p:cNvSpPr>
          <p:nvPr>
            <p:ph type="sldImg"/>
          </p:nvPr>
        </p:nvSpPr>
        <p:spPr>
          <a:ln/>
        </p:spPr>
      </p:sp>
      <p:sp>
        <p:nvSpPr>
          <p:cNvPr id="9523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3675940418"/>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728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AACFE5D-EBAC-4BB2-8E33-8D30A0EB4D25}" type="slidenum">
              <a:rPr lang="en-US" altLang="en-US"/>
              <a:pPr>
                <a:spcBef>
                  <a:spcPct val="0"/>
                </a:spcBef>
              </a:pPr>
              <a:t>46</a:t>
            </a:fld>
            <a:endParaRPr lang="en-US" altLang="en-US"/>
          </a:p>
        </p:txBody>
      </p:sp>
      <p:sp>
        <p:nvSpPr>
          <p:cNvPr id="97283" name="Rectangle 2"/>
          <p:cNvSpPr>
            <a:spLocks noGrp="1" noRot="1" noChangeAspect="1" noChangeArrowheads="1" noTextEdit="1"/>
          </p:cNvSpPr>
          <p:nvPr>
            <p:ph type="sldImg"/>
          </p:nvPr>
        </p:nvSpPr>
        <p:spPr>
          <a:ln/>
        </p:spPr>
      </p:sp>
      <p:sp>
        <p:nvSpPr>
          <p:cNvPr id="9728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Discuta:</a:t>
            </a:r>
            <a:endParaRPr lang="en-US" altLang="en-US" b="1" smtClean="0">
              <a:latin typeface="Arial" panose="020B0604020202020204" pitchFamily="34" charset="0"/>
            </a:endParaRPr>
          </a:p>
          <a:p>
            <a:pPr lvl="1">
              <a:buFontTx/>
              <a:buChar char="•"/>
            </a:pPr>
            <a:r>
              <a:rPr lang="es-ES" altLang="en-US" smtClean="0">
                <a:latin typeface="Arial" panose="020B0604020202020204" pitchFamily="34" charset="0"/>
              </a:rPr>
              <a:t>Requisitos Federales</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Botes de 26’ en adelante deben mostrar este cartel</a:t>
            </a:r>
            <a:endParaRPr lang="en-US" altLang="en-US" smtClean="0">
              <a:latin typeface="Arial" panose="020B0604020202020204" pitchFamily="34" charset="0"/>
            </a:endParaRPr>
          </a:p>
          <a:p>
            <a:pPr lvl="1">
              <a:buFontTx/>
              <a:buChar char="•"/>
            </a:pPr>
            <a:r>
              <a:rPr lang="es-ES" altLang="en-US" i="1" smtClean="0">
                <a:latin typeface="Arial" panose="020B0604020202020204" pitchFamily="34" charset="0"/>
              </a:rPr>
              <a:t>Descargue del CD con texto</a:t>
            </a:r>
            <a:endParaRPr lang="en-US" altLang="en-US" i="1"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Discuss:</a:t>
            </a:r>
          </a:p>
          <a:p>
            <a:pPr lvl="1" eaLnBrk="1" hangingPunct="1">
              <a:buFontTx/>
              <a:buChar char="•"/>
            </a:pPr>
            <a:r>
              <a:rPr lang="en-US" altLang="en-US" smtClean="0">
                <a:latin typeface="Arial" panose="020B0604020202020204" pitchFamily="34" charset="0"/>
              </a:rPr>
              <a:t> Federal Requirements</a:t>
            </a:r>
          </a:p>
          <a:p>
            <a:pPr lvl="1" eaLnBrk="1" hangingPunct="1">
              <a:buFontTx/>
              <a:buChar char="•"/>
            </a:pPr>
            <a:r>
              <a:rPr lang="en-US" altLang="en-US" smtClean="0">
                <a:latin typeface="Arial" panose="020B0604020202020204" pitchFamily="34" charset="0"/>
              </a:rPr>
              <a:t> Boats 26’ and up must display this placard</a:t>
            </a:r>
          </a:p>
          <a:p>
            <a:pPr lvl="1" eaLnBrk="1" hangingPunct="1">
              <a:buFontTx/>
              <a:buChar char="•"/>
            </a:pPr>
            <a:r>
              <a:rPr lang="en-US" altLang="en-US" i="1" smtClean="0">
                <a:latin typeface="Arial" panose="020B0604020202020204" pitchFamily="34" charset="0"/>
              </a:rPr>
              <a:t> Download from the CD with text</a:t>
            </a: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4059411973"/>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933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3854D46A-2B8B-430F-9D92-7A68FC00D2A3}" type="slidenum">
              <a:rPr lang="en-US" altLang="en-US"/>
              <a:pPr>
                <a:spcBef>
                  <a:spcPct val="0"/>
                </a:spcBef>
              </a:pPr>
              <a:t>47</a:t>
            </a:fld>
            <a:endParaRPr lang="en-US" altLang="en-US"/>
          </a:p>
        </p:txBody>
      </p:sp>
      <p:sp>
        <p:nvSpPr>
          <p:cNvPr id="99331" name="Rectangle 2"/>
          <p:cNvSpPr>
            <a:spLocks noGrp="1" noRot="1" noChangeAspect="1" noChangeArrowheads="1" noTextEdit="1"/>
          </p:cNvSpPr>
          <p:nvPr>
            <p:ph type="sldImg"/>
          </p:nvPr>
        </p:nvSpPr>
        <p:spPr>
          <a:ln/>
        </p:spPr>
      </p:sp>
      <p:sp>
        <p:nvSpPr>
          <p:cNvPr id="9933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z="2400" b="1" smtClean="0">
                <a:latin typeface="Arial" panose="020B0604020202020204" pitchFamily="34" charset="0"/>
              </a:rPr>
              <a:t>Descarga de Aceite Prohibida </a:t>
            </a:r>
            <a:endParaRPr lang="en-US" altLang="en-US" sz="2400" b="1" smtClean="0">
              <a:latin typeface="Arial" panose="020B0604020202020204" pitchFamily="34" charset="0"/>
            </a:endParaRPr>
          </a:p>
          <a:p>
            <a:pPr eaLnBrk="1" hangingPunct="1"/>
            <a:endParaRPr lang="en-US" altLang="en-US" b="1" smtClean="0">
              <a:latin typeface="Arial" panose="020B0604020202020204" pitchFamily="34" charset="0"/>
            </a:endParaRPr>
          </a:p>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Discuta:</a:t>
            </a:r>
            <a:endParaRPr lang="en-US" altLang="en-US" b="1" smtClean="0">
              <a:latin typeface="Arial" panose="020B0604020202020204" pitchFamily="34" charset="0"/>
            </a:endParaRPr>
          </a:p>
          <a:p>
            <a:pPr lvl="1">
              <a:buFontTx/>
              <a:buChar char="•"/>
            </a:pPr>
            <a:r>
              <a:rPr lang="es-ES" altLang="en-US" smtClean="0">
                <a:latin typeface="Arial" panose="020B0604020202020204" pitchFamily="34" charset="0"/>
              </a:rPr>
              <a:t> Hasta $10,000 de multa </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Botes de 26’ en adelante deben tener un cartel de contaminación </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Descargue del CD con texto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Discuss:</a:t>
            </a:r>
          </a:p>
          <a:p>
            <a:pPr lvl="1" eaLnBrk="1" hangingPunct="1">
              <a:buFontTx/>
              <a:buChar char="•"/>
            </a:pPr>
            <a:r>
              <a:rPr lang="en-US" altLang="en-US" smtClean="0">
                <a:latin typeface="Arial" panose="020B0604020202020204" pitchFamily="34" charset="0"/>
              </a:rPr>
              <a:t> Up to $10,000 fine</a:t>
            </a:r>
          </a:p>
          <a:p>
            <a:pPr lvl="1" eaLnBrk="1" hangingPunct="1">
              <a:buFontTx/>
              <a:buChar char="•"/>
            </a:pPr>
            <a:r>
              <a:rPr lang="en-US" altLang="en-US" smtClean="0">
                <a:latin typeface="Arial" panose="020B0604020202020204" pitchFamily="34" charset="0"/>
              </a:rPr>
              <a:t> Boats 26’ and up must have pollution placard</a:t>
            </a:r>
          </a:p>
          <a:p>
            <a:pPr lvl="1" eaLnBrk="1" hangingPunct="1">
              <a:buFontTx/>
              <a:buChar char="•"/>
            </a:pPr>
            <a:r>
              <a:rPr lang="en-US" altLang="en-US" i="1" smtClean="0">
                <a:latin typeface="Arial" panose="020B0604020202020204" pitchFamily="34" charset="0"/>
              </a:rPr>
              <a:t> Download it from the CD with the text</a:t>
            </a:r>
            <a:endParaRPr lang="en-US" altLang="en-US" smtClean="0">
              <a:latin typeface="Arial" panose="020B0604020202020204" pitchFamily="34" charset="0"/>
            </a:endParaRP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2176710390"/>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137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9D56424-9A5E-40ED-B106-DBF2677AAD80}" type="slidenum">
              <a:rPr lang="en-US" altLang="en-US"/>
              <a:pPr>
                <a:spcBef>
                  <a:spcPct val="0"/>
                </a:spcBef>
              </a:pPr>
              <a:t>48</a:t>
            </a:fld>
            <a:endParaRPr lang="en-US" altLang="en-US"/>
          </a:p>
        </p:txBody>
      </p:sp>
      <p:sp>
        <p:nvSpPr>
          <p:cNvPr id="101379" name="Rectangle 2"/>
          <p:cNvSpPr>
            <a:spLocks noGrp="1" noRot="1" noChangeAspect="1" noChangeArrowheads="1" noTextEdit="1"/>
          </p:cNvSpPr>
          <p:nvPr>
            <p:ph type="sldImg"/>
          </p:nvPr>
        </p:nvSpPr>
        <p:spPr>
          <a:ln/>
        </p:spPr>
      </p:sp>
      <p:sp>
        <p:nvSpPr>
          <p:cNvPr id="10138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Pregunte:</a:t>
            </a:r>
            <a:endParaRPr lang="en-US" altLang="en-US" b="1" smtClean="0">
              <a:latin typeface="Arial" panose="020B0604020202020204" pitchFamily="34" charset="0"/>
            </a:endParaRPr>
          </a:p>
          <a:p>
            <a:r>
              <a:rPr lang="es-ES" altLang="en-US" smtClean="0">
                <a:latin typeface="Arial" panose="020B0604020202020204" pitchFamily="34" charset="0"/>
              </a:rPr>
              <a:t>¿Significa esto que los botes de menos de 40’ están exentos de la administración de residuos?</a:t>
            </a:r>
            <a:endParaRPr lang="en-US" altLang="en-US" smtClean="0">
              <a:latin typeface="Arial" panose="020B0604020202020204" pitchFamily="34" charset="0"/>
            </a:endParaRPr>
          </a:p>
          <a:p>
            <a:r>
              <a:rPr lang="es-ES" altLang="en-US" i="1" smtClean="0">
                <a:latin typeface="Arial" panose="020B0604020202020204" pitchFamily="34" charset="0"/>
              </a:rPr>
              <a:t>Descargue el plan del CD con el texto.</a:t>
            </a:r>
            <a:endParaRPr lang="en-US" altLang="en-US" i="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ASK:</a:t>
            </a:r>
          </a:p>
          <a:p>
            <a:pPr eaLnBrk="1" hangingPunct="1"/>
            <a:r>
              <a:rPr lang="en-US" altLang="en-US" smtClean="0">
                <a:latin typeface="Arial" panose="020B0604020202020204" pitchFamily="34" charset="0"/>
              </a:rPr>
              <a:t>Does this mean boats under 40’ are exempt from waste management?</a:t>
            </a:r>
          </a:p>
          <a:p>
            <a:pPr eaLnBrk="1" hangingPunct="1"/>
            <a:r>
              <a:rPr lang="en-US" altLang="en-US" i="1" smtClean="0">
                <a:latin typeface="Arial" panose="020B0604020202020204" pitchFamily="34" charset="0"/>
              </a:rPr>
              <a:t>Download the plan from the CD with the text</a:t>
            </a:r>
            <a:r>
              <a:rPr lang="en-US" altLang="en-US" smtClean="0">
                <a:latin typeface="Arial" panose="020B0604020202020204" pitchFamily="34" charset="0"/>
              </a:rPr>
              <a:t> </a:t>
            </a:r>
          </a:p>
        </p:txBody>
      </p:sp>
    </p:spTree>
    <p:extLst>
      <p:ext uri="{BB962C8B-B14F-4D97-AF65-F5344CB8AC3E}">
        <p14:creationId xmlns:p14="http://schemas.microsoft.com/office/powerpoint/2010/main" val="1076210043"/>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42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3E7EEC0-16C5-495E-BD81-DF84C9D0EE92}" type="slidenum">
              <a:rPr lang="en-US" altLang="en-US"/>
              <a:pPr>
                <a:spcBef>
                  <a:spcPct val="0"/>
                </a:spcBef>
              </a:pPr>
              <a:t>49</a:t>
            </a:fld>
            <a:endParaRPr lang="en-US" altLang="en-US"/>
          </a:p>
        </p:txBody>
      </p:sp>
      <p:sp>
        <p:nvSpPr>
          <p:cNvPr id="103427" name="Rectangle 2"/>
          <p:cNvSpPr>
            <a:spLocks noGrp="1" noRot="1" noChangeAspect="1" noChangeArrowheads="1" noTextEdit="1"/>
          </p:cNvSpPr>
          <p:nvPr>
            <p:ph type="sldImg"/>
          </p:nvPr>
        </p:nvSpPr>
        <p:spPr>
          <a:ln/>
        </p:spPr>
      </p:sp>
      <p:sp>
        <p:nvSpPr>
          <p:cNvPr id="10342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pPr eaLnBrk="1" hangingPunct="1"/>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p:txBody>
      </p:sp>
    </p:spTree>
    <p:extLst>
      <p:ext uri="{BB962C8B-B14F-4D97-AF65-F5344CB8AC3E}">
        <p14:creationId xmlns:p14="http://schemas.microsoft.com/office/powerpoint/2010/main" val="145085418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93BE0E3-B012-4FD9-93A9-E04193FFC073}" type="slidenum">
              <a:rPr lang="en-US" altLang="en-US"/>
              <a:pPr>
                <a:spcBef>
                  <a:spcPct val="0"/>
                </a:spcBef>
              </a:pPr>
              <a:t>5</a:t>
            </a:fld>
            <a:endParaRPr lang="en-US" altLang="en-US"/>
          </a:p>
        </p:txBody>
      </p:sp>
      <p:sp>
        <p:nvSpPr>
          <p:cNvPr id="13315" name="Rectangle 2"/>
          <p:cNvSpPr>
            <a:spLocks noGrp="1" noRot="1" noChangeAspect="1" noChangeArrowheads="1" noTextEdit="1"/>
          </p:cNvSpPr>
          <p:nvPr>
            <p:ph type="sldImg"/>
          </p:nvPr>
        </p:nvSpPr>
        <p:spPr>
          <a:ln/>
        </p:spPr>
      </p:sp>
      <p:sp>
        <p:nvSpPr>
          <p:cNvPr id="13316"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Discuta:</a:t>
            </a:r>
            <a:endParaRPr lang="es-ES" altLang="en-US" smtClean="0">
              <a:latin typeface="Arial" panose="020B0604020202020204" pitchFamily="34" charset="0"/>
            </a:endParaRPr>
          </a:p>
          <a:p>
            <a:pPr eaLnBrk="1" hangingPunct="1"/>
            <a:r>
              <a:rPr lang="es-ES" altLang="en-US" smtClean="0">
                <a:latin typeface="Arial" panose="020B0604020202020204" pitchFamily="34" charset="0"/>
              </a:rPr>
              <a:t>El original del Certificado de Registro debe estar a bordo.</a:t>
            </a: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Discuss:</a:t>
            </a:r>
          </a:p>
          <a:p>
            <a:pPr eaLnBrk="1" hangingPunct="1"/>
            <a:r>
              <a:rPr lang="es-ES" altLang="en-US" smtClean="0">
                <a:latin typeface="Arial" panose="020B0604020202020204" pitchFamily="34" charset="0"/>
              </a:rPr>
              <a:t>The original Certificate of Registration must be aboard.</a:t>
            </a:r>
          </a:p>
          <a:p>
            <a:pPr eaLnBrk="1" hangingPunct="1"/>
            <a:endParaRPr lang="es-ES" altLang="en-US" b="1" smtClean="0">
              <a:latin typeface="Arial" panose="020B0604020202020204" pitchFamily="34" charset="0"/>
            </a:endParaRPr>
          </a:p>
        </p:txBody>
      </p:sp>
    </p:spTree>
    <p:extLst>
      <p:ext uri="{BB962C8B-B14F-4D97-AF65-F5344CB8AC3E}">
        <p14:creationId xmlns:p14="http://schemas.microsoft.com/office/powerpoint/2010/main" val="94644026"/>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5474"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88AA53B6-013E-4094-A47B-5115819819B7}" type="slidenum">
              <a:rPr lang="en-US" altLang="en-US"/>
              <a:pPr>
                <a:spcBef>
                  <a:spcPct val="0"/>
                </a:spcBef>
              </a:pPr>
              <a:t>50</a:t>
            </a:fld>
            <a:endParaRPr lang="en-US" altLang="en-US"/>
          </a:p>
        </p:txBody>
      </p:sp>
      <p:sp>
        <p:nvSpPr>
          <p:cNvPr id="105475" name="Rectangle 2"/>
          <p:cNvSpPr>
            <a:spLocks noGrp="1" noRot="1" noChangeAspect="1" noChangeArrowheads="1" noTextEdit="1"/>
          </p:cNvSpPr>
          <p:nvPr>
            <p:ph type="sldImg"/>
          </p:nvPr>
        </p:nvSpPr>
        <p:spPr>
          <a:ln/>
        </p:spPr>
      </p:sp>
      <p:sp>
        <p:nvSpPr>
          <p:cNvPr id="105476"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r>
              <a:rPr lang="es-ES" altLang="en-US" b="1" smtClean="0">
                <a:latin typeface="Arial" panose="020B0604020202020204" pitchFamily="34" charset="0"/>
              </a:rPr>
              <a:t>Pregunte: </a:t>
            </a:r>
            <a:r>
              <a:rPr lang="es-ES" altLang="en-US" smtClean="0">
                <a:latin typeface="Arial" panose="020B0604020202020204" pitchFamily="34" charset="0"/>
              </a:rPr>
              <a:t>estas preguntas:</a:t>
            </a:r>
            <a:endParaRPr lang="en-US" altLang="en-US" smtClean="0">
              <a:latin typeface="Arial" panose="020B0604020202020204" pitchFamily="34" charset="0"/>
            </a:endParaRPr>
          </a:p>
          <a:p>
            <a:r>
              <a:rPr lang="es-ES" altLang="en-US" smtClean="0">
                <a:latin typeface="Arial" panose="020B0604020202020204" pitchFamily="34" charset="0"/>
              </a:rPr>
              <a:t>Inmediatamente si hay una muerte </a:t>
            </a:r>
            <a:endParaRPr lang="en-US" altLang="en-US" smtClean="0">
              <a:latin typeface="Arial" panose="020B0604020202020204" pitchFamily="34" charset="0"/>
            </a:endParaRPr>
          </a:p>
          <a:p>
            <a:r>
              <a:rPr lang="es-ES" altLang="en-US" smtClean="0">
                <a:latin typeface="Arial" panose="020B0604020202020204" pitchFamily="34" charset="0"/>
              </a:rPr>
              <a:t>48 horas si las lesiones requieren más atención que los primeros auxilios</a:t>
            </a:r>
            <a:endParaRPr lang="en-US" altLang="en-US" smtClean="0">
              <a:latin typeface="Arial" panose="020B0604020202020204" pitchFamily="34" charset="0"/>
            </a:endParaRPr>
          </a:p>
          <a:p>
            <a:r>
              <a:rPr lang="es-ES" altLang="en-US" smtClean="0">
                <a:latin typeface="Arial" panose="020B0604020202020204" pitchFamily="34" charset="0"/>
              </a:rPr>
              <a:t>10 días por daños, pérdida total del bote</a:t>
            </a:r>
            <a:endParaRPr lang="en-US" altLang="en-US" smtClean="0">
              <a:latin typeface="Arial" panose="020B0604020202020204" pitchFamily="34" charset="0"/>
            </a:endParaRPr>
          </a:p>
          <a:p>
            <a:r>
              <a:rPr lang="es-ES" altLang="en-US" smtClean="0">
                <a:latin typeface="Arial" panose="020B0604020202020204" pitchFamily="34" charset="0"/>
              </a:rPr>
              <a:t> </a:t>
            </a:r>
            <a:endParaRPr lang="en-US" altLang="en-US" smtClean="0">
              <a:latin typeface="Arial" panose="020B0604020202020204" pitchFamily="34" charset="0"/>
            </a:endParaRPr>
          </a:p>
          <a:p>
            <a:r>
              <a:rPr lang="es-ES" altLang="en-US" b="1" smtClean="0">
                <a:latin typeface="Arial" panose="020B0604020202020204" pitchFamily="34" charset="0"/>
              </a:rPr>
              <a:t>Nota: La Ley Federal ha cambiado el requisito de informar los daños de $500 a $2,000</a:t>
            </a:r>
            <a:endParaRPr lang="en-US" altLang="en-US" b="1" smtClean="0">
              <a:latin typeface="Arial" panose="020B0604020202020204" pitchFamily="34" charset="0"/>
            </a:endParaRPr>
          </a:p>
          <a:p>
            <a:r>
              <a:rPr lang="es-ES" altLang="en-US" b="1" smtClean="0">
                <a:latin typeface="Arial" panose="020B0604020202020204" pitchFamily="34" charset="0"/>
              </a:rPr>
              <a:t>           Su estado puede tener un requisito diferente</a:t>
            </a:r>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r>
              <a:rPr lang="en-US" altLang="en-US" b="1" smtClean="0">
                <a:latin typeface="Arial" panose="020B0604020202020204" pitchFamily="34" charset="0"/>
              </a:rPr>
              <a:t>ASK: </a:t>
            </a:r>
            <a:r>
              <a:rPr lang="en-US" altLang="en-US" smtClean="0">
                <a:latin typeface="Arial" panose="020B0604020202020204" pitchFamily="34" charset="0"/>
              </a:rPr>
              <a:t>These questions:</a:t>
            </a:r>
          </a:p>
          <a:p>
            <a:pPr lvl="1" eaLnBrk="1" hangingPunct="1"/>
            <a:r>
              <a:rPr lang="en-US" altLang="en-US" smtClean="0">
                <a:latin typeface="Arial" panose="020B0604020202020204" pitchFamily="34" charset="0"/>
              </a:rPr>
              <a:t> Immediately if there is a death</a:t>
            </a:r>
          </a:p>
          <a:p>
            <a:pPr lvl="1" eaLnBrk="1" hangingPunct="1"/>
            <a:r>
              <a:rPr lang="en-US" altLang="en-US" smtClean="0">
                <a:latin typeface="Arial" panose="020B0604020202020204" pitchFamily="34" charset="0"/>
              </a:rPr>
              <a:t> 48 hours for injuries needing more attention than first aid</a:t>
            </a:r>
          </a:p>
          <a:p>
            <a:pPr lvl="1" eaLnBrk="1" hangingPunct="1"/>
            <a:r>
              <a:rPr lang="en-US" altLang="en-US" smtClean="0">
                <a:latin typeface="Arial" panose="020B0604020202020204" pitchFamily="34" charset="0"/>
              </a:rPr>
              <a:t> 10 days for damages, or complete loss of boat</a:t>
            </a:r>
          </a:p>
          <a:p>
            <a:pPr eaLnBrk="1" hangingPunct="1"/>
            <a:r>
              <a:rPr lang="en-US" altLang="en-US" b="1" smtClean="0">
                <a:latin typeface="Arial" panose="020B0604020202020204" pitchFamily="34" charset="0"/>
              </a:rPr>
              <a:t>NOTE: Federal Law has changed reporting requirements from damage of $500 to $2000. YOUR State may have a different requirement</a:t>
            </a:r>
            <a:r>
              <a:rPr lang="en-US" altLang="en-US" smtClean="0">
                <a:latin typeface="Arial" panose="020B0604020202020204" pitchFamily="34" charset="0"/>
              </a:rPr>
              <a:t> </a:t>
            </a:r>
          </a:p>
          <a:p>
            <a:pPr eaLnBrk="1" hangingPunct="1"/>
            <a:endParaRPr lang="en-US" altLang="en-US" smtClean="0">
              <a:latin typeface="Arial" panose="020B0604020202020204" pitchFamily="34" charset="0"/>
            </a:endParaRPr>
          </a:p>
        </p:txBody>
      </p:sp>
    </p:spTree>
    <p:extLst>
      <p:ext uri="{BB962C8B-B14F-4D97-AF65-F5344CB8AC3E}">
        <p14:creationId xmlns:p14="http://schemas.microsoft.com/office/powerpoint/2010/main" val="3955047520"/>
      </p:ext>
    </p:extLst>
  </p:cSld>
  <p:clrMapOvr>
    <a:masterClrMapping/>
  </p:clrMapOvr>
</p:notes>
</file>

<file path=ppt/notesSlides/notesSlide5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752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5EF7B7E-68FE-43BD-ADDF-91257B823DF7}" type="slidenum">
              <a:rPr lang="en-US" altLang="en-US"/>
              <a:pPr>
                <a:spcBef>
                  <a:spcPct val="0"/>
                </a:spcBef>
              </a:pPr>
              <a:t>51</a:t>
            </a:fld>
            <a:endParaRPr lang="en-US" altLang="en-US"/>
          </a:p>
        </p:txBody>
      </p:sp>
      <p:sp>
        <p:nvSpPr>
          <p:cNvPr id="107523" name="Rectangle 2"/>
          <p:cNvSpPr>
            <a:spLocks noGrp="1" noRot="1" noChangeAspect="1" noChangeArrowheads="1" noTextEdit="1"/>
          </p:cNvSpPr>
          <p:nvPr>
            <p:ph type="sldImg"/>
          </p:nvPr>
        </p:nvSpPr>
        <p:spPr>
          <a:ln/>
        </p:spPr>
      </p:sp>
      <p:sp>
        <p:nvSpPr>
          <p:cNvPr id="107524"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smtClean="0">
              <a:latin typeface="Arial" panose="020B0604020202020204" pitchFamily="34" charset="0"/>
            </a:endParaRPr>
          </a:p>
          <a:p>
            <a:r>
              <a:rPr lang="es-ES" altLang="en-US" smtClean="0">
                <a:latin typeface="Arial" panose="020B0604020202020204" pitchFamily="34" charset="0"/>
              </a:rPr>
              <a:t>Discuta las reglas de presentación de informes de accidentes de SU estado</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smtClean="0">
                <a:latin typeface="Arial" panose="020B0604020202020204" pitchFamily="34" charset="0"/>
              </a:rPr>
              <a:t>Discuss YOUR state’s accident reporting regulations </a:t>
            </a:r>
          </a:p>
        </p:txBody>
      </p:sp>
    </p:spTree>
    <p:extLst>
      <p:ext uri="{BB962C8B-B14F-4D97-AF65-F5344CB8AC3E}">
        <p14:creationId xmlns:p14="http://schemas.microsoft.com/office/powerpoint/2010/main" val="3683515203"/>
      </p:ext>
    </p:extLst>
  </p:cSld>
  <p:clrMapOvr>
    <a:masterClrMapping/>
  </p:clrMapOvr>
</p:notes>
</file>

<file path=ppt/notesSlides/notesSlide5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957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7A2659E-A435-41D5-A6B9-0D72490D45FD}" type="slidenum">
              <a:rPr lang="en-US" altLang="en-US"/>
              <a:pPr>
                <a:spcBef>
                  <a:spcPct val="0"/>
                </a:spcBef>
              </a:pPr>
              <a:t>52</a:t>
            </a:fld>
            <a:endParaRPr lang="en-US" altLang="en-US"/>
          </a:p>
        </p:txBody>
      </p:sp>
      <p:sp>
        <p:nvSpPr>
          <p:cNvPr id="109571" name="Rectangle 2"/>
          <p:cNvSpPr>
            <a:spLocks noGrp="1" noRot="1" noChangeAspect="1" noChangeArrowheads="1" noTextEdit="1"/>
          </p:cNvSpPr>
          <p:nvPr>
            <p:ph type="sldImg"/>
          </p:nvPr>
        </p:nvSpPr>
        <p:spPr>
          <a:ln/>
        </p:spPr>
      </p:sp>
      <p:sp>
        <p:nvSpPr>
          <p:cNvPr id="10957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b="1" smtClean="0">
                <a:latin typeface="Arial" panose="020B0604020202020204" pitchFamily="34" charset="0"/>
              </a:rPr>
              <a:t>Notas del Instructor:</a:t>
            </a:r>
            <a:endParaRPr lang="en-US" altLang="en-US" b="1" smtClean="0">
              <a:latin typeface="Arial" panose="020B0604020202020204" pitchFamily="34" charset="0"/>
            </a:endParaRPr>
          </a:p>
          <a:p>
            <a:endParaRPr lang="es-ES" altLang="en-US" b="1" smtClean="0">
              <a:latin typeface="Arial" panose="020B0604020202020204" pitchFamily="34" charset="0"/>
            </a:endParaRPr>
          </a:p>
          <a:p>
            <a:r>
              <a:rPr lang="es-ES" altLang="en-US" b="1" smtClean="0">
                <a:latin typeface="Arial" panose="020B0604020202020204" pitchFamily="34" charset="0"/>
              </a:rPr>
              <a:t>Discuta:</a:t>
            </a:r>
            <a:endParaRPr lang="en-US" altLang="en-US" b="1" smtClean="0">
              <a:latin typeface="Arial" panose="020B0604020202020204" pitchFamily="34" charset="0"/>
            </a:endParaRPr>
          </a:p>
          <a:p>
            <a:pPr lvl="1">
              <a:buFontTx/>
              <a:buChar char="•"/>
            </a:pPr>
            <a:r>
              <a:rPr lang="es-ES" altLang="en-US" smtClean="0">
                <a:latin typeface="Arial" panose="020B0604020202020204" pitchFamily="34" charset="0"/>
              </a:rPr>
              <a:t>Guardia Costera u otra entidad que tiene derecho a ser cumplir la ley marina de parar y abordar en cualquier momento.</a:t>
            </a:r>
            <a:endParaRPr lang="en-US" altLang="en-US" smtClean="0">
              <a:latin typeface="Arial" panose="020B0604020202020204" pitchFamily="34" charset="0"/>
            </a:endParaRPr>
          </a:p>
          <a:p>
            <a:pPr lvl="1">
              <a:buFontTx/>
              <a:buChar char="•"/>
            </a:pPr>
            <a:r>
              <a:rPr lang="es-ES" altLang="en-US" smtClean="0">
                <a:latin typeface="Arial" panose="020B0604020202020204" pitchFamily="34" charset="0"/>
              </a:rPr>
              <a:t> Embarcaciones sobrecargadas, sin Dispositivos de Flotación Personal (PFD’s) apropiados u otras condiciones peligrosas pueden ser dirigidos a regresa a la orilla. </a:t>
            </a:r>
            <a:endParaRPr lang="en-US" altLang="en-US"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Instructor Notes:</a:t>
            </a:r>
          </a:p>
          <a:p>
            <a:pPr eaLnBrk="1" hangingPunct="1"/>
            <a:endParaRPr lang="en-US" altLang="en-US" b="1" smtClean="0">
              <a:latin typeface="Arial" panose="020B0604020202020204" pitchFamily="34" charset="0"/>
            </a:endParaRPr>
          </a:p>
          <a:p>
            <a:pPr eaLnBrk="1" hangingPunct="1"/>
            <a:r>
              <a:rPr lang="en-US" altLang="en-US" b="1" smtClean="0">
                <a:latin typeface="Arial" panose="020B0604020202020204" pitchFamily="34" charset="0"/>
              </a:rPr>
              <a:t>Discuss:</a:t>
            </a:r>
          </a:p>
          <a:p>
            <a:pPr lvl="1" eaLnBrk="1" hangingPunct="1">
              <a:buFontTx/>
              <a:buChar char="•"/>
            </a:pPr>
            <a:r>
              <a:rPr lang="en-US" altLang="en-US" smtClean="0">
                <a:latin typeface="Arial" panose="020B0604020202020204" pitchFamily="34" charset="0"/>
              </a:rPr>
              <a:t> Coast Guard or other marine law enforcement’s right to stop and board at any time</a:t>
            </a:r>
          </a:p>
          <a:p>
            <a:pPr lvl="1" eaLnBrk="1" hangingPunct="1">
              <a:buFontTx/>
              <a:buChar char="•"/>
            </a:pPr>
            <a:r>
              <a:rPr lang="en-US" altLang="en-US" smtClean="0">
                <a:latin typeface="Arial" panose="020B0604020202020204" pitchFamily="34" charset="0"/>
              </a:rPr>
              <a:t> Vessels overloaded, without proper PFDs or other unsafe conditions may be directed to return to shore</a:t>
            </a:r>
          </a:p>
          <a:p>
            <a:pPr eaLnBrk="1" hangingPunct="1"/>
            <a:endParaRPr lang="en-US" altLang="en-US" b="1" smtClean="0">
              <a:latin typeface="Arial" panose="020B0604020202020204" pitchFamily="34" charset="0"/>
            </a:endParaRPr>
          </a:p>
        </p:txBody>
      </p:sp>
    </p:spTree>
    <p:extLst>
      <p:ext uri="{BB962C8B-B14F-4D97-AF65-F5344CB8AC3E}">
        <p14:creationId xmlns:p14="http://schemas.microsoft.com/office/powerpoint/2010/main" val="2887388759"/>
      </p:ext>
    </p:extLst>
  </p:cSld>
  <p:clrMapOvr>
    <a:masterClrMapping/>
  </p:clrMapOvr>
</p:notes>
</file>

<file path=ppt/notesSlides/notesSlide5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1618" name="Slide Image Placeholder 1"/>
          <p:cNvSpPr>
            <a:spLocks noGrp="1" noRot="1" noChangeAspect="1" noTextEdit="1"/>
          </p:cNvSpPr>
          <p:nvPr>
            <p:ph type="sldImg"/>
          </p:nvPr>
        </p:nvSpPr>
        <p:spPr>
          <a:ln/>
        </p:spPr>
      </p:sp>
      <p:sp>
        <p:nvSpPr>
          <p:cNvPr id="11161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1162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BD7E72-4C3C-4806-A0E1-55DA2FA9F56B}" type="slidenum">
              <a:rPr lang="en-US" altLang="en-US"/>
              <a:pPr>
                <a:spcBef>
                  <a:spcPct val="0"/>
                </a:spcBef>
              </a:pPr>
              <a:t>53</a:t>
            </a:fld>
            <a:endParaRPr lang="en-US" altLang="en-US"/>
          </a:p>
        </p:txBody>
      </p:sp>
    </p:spTree>
    <p:extLst>
      <p:ext uri="{BB962C8B-B14F-4D97-AF65-F5344CB8AC3E}">
        <p14:creationId xmlns:p14="http://schemas.microsoft.com/office/powerpoint/2010/main" val="2035965145"/>
      </p:ext>
    </p:extLst>
  </p:cSld>
  <p:clrMapOvr>
    <a:masterClrMapping/>
  </p:clrMapOvr>
</p:notes>
</file>

<file path=ppt/notesSlides/notesSlide5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3666" name="Slide Image Placeholder 1"/>
          <p:cNvSpPr>
            <a:spLocks noGrp="1" noRot="1" noChangeAspect="1" noTextEdit="1"/>
          </p:cNvSpPr>
          <p:nvPr>
            <p:ph type="sldImg"/>
          </p:nvPr>
        </p:nvSpPr>
        <p:spPr>
          <a:ln/>
        </p:spPr>
      </p:sp>
      <p:sp>
        <p:nvSpPr>
          <p:cNvPr id="11366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1366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13F8373-BB3B-47B3-8EFF-E4C7CECFAB03}" type="slidenum">
              <a:rPr lang="en-US" altLang="en-US"/>
              <a:pPr>
                <a:spcBef>
                  <a:spcPct val="0"/>
                </a:spcBef>
              </a:pPr>
              <a:t>54</a:t>
            </a:fld>
            <a:endParaRPr lang="en-US" altLang="en-US"/>
          </a:p>
        </p:txBody>
      </p:sp>
    </p:spTree>
    <p:extLst>
      <p:ext uri="{BB962C8B-B14F-4D97-AF65-F5344CB8AC3E}">
        <p14:creationId xmlns:p14="http://schemas.microsoft.com/office/powerpoint/2010/main" val="357476810"/>
      </p:ext>
    </p:extLst>
  </p:cSld>
  <p:clrMapOvr>
    <a:masterClrMapping/>
  </p:clrMapOvr>
</p:notes>
</file>

<file path=ppt/notesSlides/notesSlide5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5714" name="Slide Image Placeholder 1"/>
          <p:cNvSpPr>
            <a:spLocks noGrp="1" noRot="1" noChangeAspect="1" noTextEdit="1"/>
          </p:cNvSpPr>
          <p:nvPr>
            <p:ph type="sldImg"/>
          </p:nvPr>
        </p:nvSpPr>
        <p:spPr>
          <a:ln/>
        </p:spPr>
      </p:sp>
      <p:sp>
        <p:nvSpPr>
          <p:cNvPr id="11571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a:p>
            <a:pPr eaLnBrk="1" hangingPunct="1"/>
            <a:endParaRPr lang="en-US" altLang="en-US" smtClean="0">
              <a:latin typeface="Arial" panose="020B0604020202020204" pitchFamily="34" charset="0"/>
            </a:endParaRPr>
          </a:p>
        </p:txBody>
      </p:sp>
      <p:sp>
        <p:nvSpPr>
          <p:cNvPr id="11571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CF64E57-7814-4A0E-8630-5708FB0278C9}" type="slidenum">
              <a:rPr lang="en-US" altLang="en-US"/>
              <a:pPr>
                <a:spcBef>
                  <a:spcPct val="0"/>
                </a:spcBef>
              </a:pPr>
              <a:t>55</a:t>
            </a:fld>
            <a:endParaRPr lang="en-US" altLang="en-US"/>
          </a:p>
        </p:txBody>
      </p:sp>
    </p:spTree>
    <p:extLst>
      <p:ext uri="{BB962C8B-B14F-4D97-AF65-F5344CB8AC3E}">
        <p14:creationId xmlns:p14="http://schemas.microsoft.com/office/powerpoint/2010/main" val="135990511"/>
      </p:ext>
    </p:extLst>
  </p:cSld>
  <p:clrMapOvr>
    <a:masterClrMapping/>
  </p:clrMapOvr>
</p:notes>
</file>

<file path=ppt/notesSlides/notesSlide5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Slide Image Placeholder 1"/>
          <p:cNvSpPr>
            <a:spLocks noGrp="1" noRot="1" noChangeAspect="1" noTextEdit="1"/>
          </p:cNvSpPr>
          <p:nvPr>
            <p:ph type="sldImg"/>
          </p:nvPr>
        </p:nvSpPr>
        <p:spPr>
          <a:ln/>
        </p:spPr>
      </p:sp>
      <p:sp>
        <p:nvSpPr>
          <p:cNvPr id="11776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1776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5744A8E0-1364-4190-83CE-0BB314DD917B}" type="slidenum">
              <a:rPr lang="en-US" altLang="en-US"/>
              <a:pPr>
                <a:spcBef>
                  <a:spcPct val="0"/>
                </a:spcBef>
              </a:pPr>
              <a:t>56</a:t>
            </a:fld>
            <a:endParaRPr lang="en-US" altLang="en-US"/>
          </a:p>
        </p:txBody>
      </p:sp>
    </p:spTree>
    <p:extLst>
      <p:ext uri="{BB962C8B-B14F-4D97-AF65-F5344CB8AC3E}">
        <p14:creationId xmlns:p14="http://schemas.microsoft.com/office/powerpoint/2010/main" val="2519889290"/>
      </p:ext>
    </p:extLst>
  </p:cSld>
  <p:clrMapOvr>
    <a:masterClrMapping/>
  </p:clrMapOvr>
</p:notes>
</file>

<file path=ppt/notesSlides/notesSlide5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9810" name="Slide Image Placeholder 1"/>
          <p:cNvSpPr>
            <a:spLocks noGrp="1" noRot="1" noChangeAspect="1" noTextEdit="1"/>
          </p:cNvSpPr>
          <p:nvPr>
            <p:ph type="sldImg"/>
          </p:nvPr>
        </p:nvSpPr>
        <p:spPr>
          <a:ln/>
        </p:spPr>
      </p:sp>
      <p:sp>
        <p:nvSpPr>
          <p:cNvPr id="11981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latin typeface="Arial" panose="020B0604020202020204" pitchFamily="34" charset="0"/>
              </a:rPr>
              <a:t>Clic para añadir notas:</a:t>
            </a:r>
          </a:p>
          <a:p>
            <a:endParaRPr lang="en-US" altLang="en-US" smtClean="0">
              <a:latin typeface="Arial" panose="020B0604020202020204" pitchFamily="34" charset="0"/>
            </a:endParaRPr>
          </a:p>
        </p:txBody>
      </p:sp>
      <p:sp>
        <p:nvSpPr>
          <p:cNvPr id="11981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7F0F80-376C-4195-93F5-2007C2606A38}" type="slidenum">
              <a:rPr lang="en-US" altLang="en-US"/>
              <a:pPr>
                <a:spcBef>
                  <a:spcPct val="0"/>
                </a:spcBef>
              </a:pPr>
              <a:t>57</a:t>
            </a:fld>
            <a:endParaRPr lang="en-US" altLang="en-US"/>
          </a:p>
        </p:txBody>
      </p:sp>
    </p:spTree>
    <p:extLst>
      <p:ext uri="{BB962C8B-B14F-4D97-AF65-F5344CB8AC3E}">
        <p14:creationId xmlns:p14="http://schemas.microsoft.com/office/powerpoint/2010/main" val="350646711"/>
      </p:ext>
    </p:extLst>
  </p:cSld>
  <p:clrMapOvr>
    <a:masterClrMapping/>
  </p:clrMapOvr>
</p:notes>
</file>

<file path=ppt/notesSlides/notesSlide5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1858" name="Slide Image Placeholder 1"/>
          <p:cNvSpPr>
            <a:spLocks noGrp="1" noRot="1" noChangeAspect="1" noTextEdit="1"/>
          </p:cNvSpPr>
          <p:nvPr>
            <p:ph type="sldImg"/>
          </p:nvPr>
        </p:nvSpPr>
        <p:spPr>
          <a:ln/>
        </p:spPr>
      </p:sp>
      <p:sp>
        <p:nvSpPr>
          <p:cNvPr id="12185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latin typeface="Arial" panose="020B0604020202020204" pitchFamily="34" charset="0"/>
              </a:rPr>
              <a:t>Clic para añadir notas:</a:t>
            </a:r>
          </a:p>
          <a:p>
            <a:endParaRPr lang="en-US" altLang="en-US" smtClean="0">
              <a:latin typeface="Arial" panose="020B0604020202020204" pitchFamily="34" charset="0"/>
            </a:endParaRPr>
          </a:p>
        </p:txBody>
      </p:sp>
      <p:sp>
        <p:nvSpPr>
          <p:cNvPr id="12186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25A23113-531F-48BB-B5D5-83431EEDF910}" type="slidenum">
              <a:rPr lang="en-US" altLang="en-US"/>
              <a:pPr>
                <a:spcBef>
                  <a:spcPct val="0"/>
                </a:spcBef>
              </a:pPr>
              <a:t>58</a:t>
            </a:fld>
            <a:endParaRPr lang="en-US" altLang="en-US"/>
          </a:p>
        </p:txBody>
      </p:sp>
    </p:spTree>
    <p:extLst>
      <p:ext uri="{BB962C8B-B14F-4D97-AF65-F5344CB8AC3E}">
        <p14:creationId xmlns:p14="http://schemas.microsoft.com/office/powerpoint/2010/main" val="2091048381"/>
      </p:ext>
    </p:extLst>
  </p:cSld>
  <p:clrMapOvr>
    <a:masterClrMapping/>
  </p:clrMapOvr>
</p:notes>
</file>

<file path=ppt/notesSlides/notesSlide5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906" name="Slide Image Placeholder 1"/>
          <p:cNvSpPr>
            <a:spLocks noGrp="1" noRot="1" noChangeAspect="1" noTextEdit="1"/>
          </p:cNvSpPr>
          <p:nvPr>
            <p:ph type="sldImg"/>
          </p:nvPr>
        </p:nvSpPr>
        <p:spPr>
          <a:ln/>
        </p:spPr>
      </p:sp>
      <p:sp>
        <p:nvSpPr>
          <p:cNvPr id="12390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2390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847D655-7DE2-4DE8-9108-FB1E71275441}" type="slidenum">
              <a:rPr lang="en-US" altLang="en-US"/>
              <a:pPr>
                <a:spcBef>
                  <a:spcPct val="0"/>
                </a:spcBef>
              </a:pPr>
              <a:t>59</a:t>
            </a:fld>
            <a:endParaRPr lang="en-US" altLang="en-US"/>
          </a:p>
        </p:txBody>
      </p:sp>
    </p:spTree>
    <p:extLst>
      <p:ext uri="{BB962C8B-B14F-4D97-AF65-F5344CB8AC3E}">
        <p14:creationId xmlns:p14="http://schemas.microsoft.com/office/powerpoint/2010/main" val="92318890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A0A5418E-E355-40B3-8E42-244D81F22211}" type="slidenum">
              <a:rPr lang="en-US" altLang="en-US"/>
              <a:pPr>
                <a:spcBef>
                  <a:spcPct val="0"/>
                </a:spcBef>
              </a:pPr>
              <a:t>6</a:t>
            </a:fld>
            <a:endParaRPr lang="en-US" altLang="en-US"/>
          </a:p>
        </p:txBody>
      </p:sp>
      <p:sp>
        <p:nvSpPr>
          <p:cNvPr id="15363" name="Rectangle 2"/>
          <p:cNvSpPr>
            <a:spLocks noGrp="1" noRot="1" noChangeAspect="1" noChangeArrowheads="1" noTextEdit="1"/>
          </p:cNvSpPr>
          <p:nvPr>
            <p:ph type="sldImg"/>
          </p:nvPr>
        </p:nvSpPr>
        <p:spPr>
          <a:ln/>
        </p:spPr>
      </p:sp>
      <p:sp>
        <p:nvSpPr>
          <p:cNvPr id="76804" name="Rectangle 3"/>
          <p:cNvSpPr>
            <a:spLocks noGrp="1" noChangeArrowheads="1"/>
          </p:cNvSpPr>
          <p:nvPr>
            <p:ph type="body" idx="1"/>
          </p:nvPr>
        </p:nvSpPr>
        <p:spPr>
          <a:xfrm>
            <a:off x="914400" y="4343400"/>
            <a:ext cx="5029200" cy="4114800"/>
          </a:xfrm>
          <a:ln/>
        </p:spPr>
        <p:txBody>
          <a:bodyPr/>
          <a:lstStyle/>
          <a:p>
            <a:pPr eaLnBrk="1" hangingPunct="1">
              <a:defRPr/>
            </a:pPr>
            <a:r>
              <a:rPr lang="es-ES" b="1" dirty="0" smtClean="0"/>
              <a:t>Notas del Instructor:</a:t>
            </a:r>
          </a:p>
          <a:p>
            <a:pPr eaLnBrk="1" hangingPunct="1">
              <a:defRPr/>
            </a:pPr>
            <a:endParaRPr lang="es-ES" b="1" dirty="0" smtClean="0"/>
          </a:p>
          <a:p>
            <a:pPr marL="228600" indent="-228600" eaLnBrk="1" hangingPunct="1">
              <a:defRPr/>
            </a:pPr>
            <a:r>
              <a:rPr lang="es-ES" b="1" dirty="0" smtClean="0"/>
              <a:t>Pregunte:  </a:t>
            </a:r>
            <a:r>
              <a:rPr lang="es-ES" dirty="0" smtClean="0"/>
              <a:t>las preguntas en la filmina</a:t>
            </a:r>
          </a:p>
          <a:p>
            <a:pPr eaLnBrk="1" hangingPunct="1">
              <a:defRPr/>
            </a:pPr>
            <a:r>
              <a:rPr lang="es-ES" b="1" dirty="0" smtClean="0"/>
              <a:t>Discuta:</a:t>
            </a:r>
            <a:endParaRPr lang="es-ES" dirty="0" smtClean="0"/>
          </a:p>
          <a:p>
            <a:pPr eaLnBrk="1" hangingPunct="1">
              <a:buFont typeface="Arial" pitchFamily="34" charset="0"/>
              <a:buChar char="•"/>
              <a:defRPr/>
            </a:pPr>
            <a:r>
              <a:rPr lang="es-ES" dirty="0" smtClean="0"/>
              <a:t> Los requisitos de su estado</a:t>
            </a:r>
          </a:p>
          <a:p>
            <a:pPr eaLnBrk="1" hangingPunct="1">
              <a:buFont typeface="Arial" pitchFamily="34" charset="0"/>
              <a:buChar char="•"/>
              <a:defRPr/>
            </a:pPr>
            <a:r>
              <a:rPr lang="es-ES" dirty="0" smtClean="0"/>
              <a:t> 15 días para notificar la agencia del estado si:</a:t>
            </a:r>
          </a:p>
          <a:p>
            <a:pPr lvl="1" eaLnBrk="1" hangingPunct="1">
              <a:buFont typeface="Arial" pitchFamily="34" charset="0"/>
              <a:buChar char="•"/>
              <a:defRPr/>
            </a:pPr>
            <a:r>
              <a:rPr lang="es-ES" dirty="0" smtClean="0"/>
              <a:t> El bote ha sido vendido, destruido, perdido o recuperado</a:t>
            </a:r>
          </a:p>
          <a:p>
            <a:pPr eaLnBrk="1" hangingPunct="1">
              <a:defRPr/>
            </a:pPr>
            <a:r>
              <a:rPr lang="es-ES" b="1" dirty="0" smtClean="0"/>
              <a:t>.</a:t>
            </a:r>
            <a:r>
              <a:rPr lang="es-ES" dirty="0" smtClean="0"/>
              <a:t> 60 días para notificar si se muda a un nuevo estado</a:t>
            </a:r>
            <a:endParaRPr lang="es-ES" b="1" dirty="0" smtClean="0"/>
          </a:p>
          <a:p>
            <a:pPr eaLnBrk="1" hangingPunct="1">
              <a:defRPr/>
            </a:pPr>
            <a:endParaRPr lang="es-ES" b="1" dirty="0" smtClean="0"/>
          </a:p>
          <a:p>
            <a:pPr eaLnBrk="1" hangingPunct="1">
              <a:defRPr/>
            </a:pPr>
            <a:endParaRPr lang="es-ES" b="1" dirty="0" smtClean="0"/>
          </a:p>
          <a:p>
            <a:pPr eaLnBrk="1" hangingPunct="1">
              <a:defRPr/>
            </a:pPr>
            <a:endParaRPr lang="es-ES" b="1" dirty="0" smtClean="0"/>
          </a:p>
          <a:p>
            <a:pPr eaLnBrk="1" hangingPunct="1">
              <a:defRPr/>
            </a:pPr>
            <a:r>
              <a:rPr lang="es-ES" b="1" dirty="0" smtClean="0"/>
              <a:t>Instructor Notes:</a:t>
            </a:r>
          </a:p>
          <a:p>
            <a:pPr eaLnBrk="1" hangingPunct="1">
              <a:defRPr/>
            </a:pPr>
            <a:endParaRPr lang="es-ES" b="1" dirty="0" smtClean="0"/>
          </a:p>
          <a:p>
            <a:pPr eaLnBrk="1" hangingPunct="1">
              <a:defRPr/>
            </a:pPr>
            <a:r>
              <a:rPr lang="es-ES" b="1" dirty="0" smtClean="0"/>
              <a:t>ASK:</a:t>
            </a:r>
            <a:r>
              <a:rPr lang="es-ES" dirty="0" smtClean="0"/>
              <a:t> the question on the slide</a:t>
            </a:r>
          </a:p>
          <a:p>
            <a:pPr eaLnBrk="1" hangingPunct="1">
              <a:defRPr/>
            </a:pPr>
            <a:r>
              <a:rPr lang="es-ES" dirty="0" smtClean="0"/>
              <a:t>Discuss:</a:t>
            </a:r>
          </a:p>
          <a:p>
            <a:pPr eaLnBrk="1" hangingPunct="1">
              <a:buFontTx/>
              <a:buChar char="•"/>
              <a:defRPr/>
            </a:pPr>
            <a:r>
              <a:rPr lang="es-ES" dirty="0" smtClean="0"/>
              <a:t> Your state’s requirement</a:t>
            </a:r>
          </a:p>
          <a:p>
            <a:pPr eaLnBrk="1" hangingPunct="1">
              <a:buFontTx/>
              <a:buChar char="•"/>
              <a:defRPr/>
            </a:pPr>
            <a:r>
              <a:rPr lang="es-ES" dirty="0" smtClean="0"/>
              <a:t> 15 days to notify the state agency if:</a:t>
            </a:r>
          </a:p>
          <a:p>
            <a:pPr lvl="1" eaLnBrk="1" hangingPunct="1">
              <a:buFontTx/>
              <a:buChar char="•"/>
              <a:defRPr/>
            </a:pPr>
            <a:r>
              <a:rPr lang="es-ES" dirty="0" smtClean="0"/>
              <a:t> Boat is sold, destroyed, lost or recovered</a:t>
            </a:r>
          </a:p>
          <a:p>
            <a:pPr eaLnBrk="1" hangingPunct="1">
              <a:buFontTx/>
              <a:buChar char="•"/>
              <a:defRPr/>
            </a:pPr>
            <a:r>
              <a:rPr lang="es-ES" dirty="0" smtClean="0"/>
              <a:t> 60 days to notify if moving to a new state</a:t>
            </a:r>
          </a:p>
          <a:p>
            <a:pPr eaLnBrk="1" hangingPunct="1">
              <a:buFontTx/>
              <a:buChar char="•"/>
              <a:defRPr/>
            </a:pPr>
            <a:endParaRPr lang="es-ES" dirty="0" smtClean="0"/>
          </a:p>
        </p:txBody>
      </p:sp>
    </p:spTree>
    <p:extLst>
      <p:ext uri="{BB962C8B-B14F-4D97-AF65-F5344CB8AC3E}">
        <p14:creationId xmlns:p14="http://schemas.microsoft.com/office/powerpoint/2010/main" val="2240923089"/>
      </p:ext>
    </p:extLst>
  </p:cSld>
  <p:clrMapOvr>
    <a:masterClrMapping/>
  </p:clrMapOvr>
</p:notes>
</file>

<file path=ppt/notesSlides/notesSlide6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5954" name="Slide Image Placeholder 1"/>
          <p:cNvSpPr>
            <a:spLocks noGrp="1" noRot="1" noChangeAspect="1" noTextEdit="1"/>
          </p:cNvSpPr>
          <p:nvPr>
            <p:ph type="sldImg"/>
          </p:nvPr>
        </p:nvSpPr>
        <p:spPr>
          <a:ln/>
        </p:spPr>
      </p:sp>
      <p:sp>
        <p:nvSpPr>
          <p:cNvPr id="12595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2595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6A49003E-6501-42BC-96FD-5D23F61A2F90}" type="slidenum">
              <a:rPr lang="en-US" altLang="en-US"/>
              <a:pPr>
                <a:spcBef>
                  <a:spcPct val="0"/>
                </a:spcBef>
              </a:pPr>
              <a:t>60</a:t>
            </a:fld>
            <a:endParaRPr lang="en-US" altLang="en-US"/>
          </a:p>
        </p:txBody>
      </p:sp>
    </p:spTree>
    <p:extLst>
      <p:ext uri="{BB962C8B-B14F-4D97-AF65-F5344CB8AC3E}">
        <p14:creationId xmlns:p14="http://schemas.microsoft.com/office/powerpoint/2010/main" val="2719460966"/>
      </p:ext>
    </p:extLst>
  </p:cSld>
  <p:clrMapOvr>
    <a:masterClrMapping/>
  </p:clrMapOvr>
</p:notes>
</file>

<file path=ppt/notesSlides/notesSlide6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8002" name="Slide Image Placeholder 1"/>
          <p:cNvSpPr>
            <a:spLocks noGrp="1" noRot="1" noChangeAspect="1" noTextEdit="1"/>
          </p:cNvSpPr>
          <p:nvPr>
            <p:ph type="sldImg"/>
          </p:nvPr>
        </p:nvSpPr>
        <p:spPr>
          <a:ln/>
        </p:spPr>
      </p:sp>
      <p:sp>
        <p:nvSpPr>
          <p:cNvPr id="12800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2800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E8CDE6C-466A-4F96-AE89-B9529B623C74}" type="slidenum">
              <a:rPr lang="en-US" altLang="en-US"/>
              <a:pPr>
                <a:spcBef>
                  <a:spcPct val="0"/>
                </a:spcBef>
              </a:pPr>
              <a:t>61</a:t>
            </a:fld>
            <a:endParaRPr lang="en-US" altLang="en-US"/>
          </a:p>
        </p:txBody>
      </p:sp>
    </p:spTree>
    <p:extLst>
      <p:ext uri="{BB962C8B-B14F-4D97-AF65-F5344CB8AC3E}">
        <p14:creationId xmlns:p14="http://schemas.microsoft.com/office/powerpoint/2010/main" val="1313187293"/>
      </p:ext>
    </p:extLst>
  </p:cSld>
  <p:clrMapOvr>
    <a:masterClrMapping/>
  </p:clrMapOvr>
</p:notes>
</file>

<file path=ppt/notesSlides/notesSlide6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0050" name="Slide Image Placeholder 1"/>
          <p:cNvSpPr>
            <a:spLocks noGrp="1" noRot="1" noChangeAspect="1" noTextEdit="1"/>
          </p:cNvSpPr>
          <p:nvPr>
            <p:ph type="sldImg"/>
          </p:nvPr>
        </p:nvSpPr>
        <p:spPr>
          <a:ln/>
        </p:spPr>
      </p:sp>
      <p:sp>
        <p:nvSpPr>
          <p:cNvPr id="130051"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30052"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124E1C6F-02DB-4C5E-A665-4CA8C28D0624}" type="slidenum">
              <a:rPr lang="en-US" altLang="en-US"/>
              <a:pPr>
                <a:spcBef>
                  <a:spcPct val="0"/>
                </a:spcBef>
              </a:pPr>
              <a:t>62</a:t>
            </a:fld>
            <a:endParaRPr lang="en-US" altLang="en-US"/>
          </a:p>
        </p:txBody>
      </p:sp>
    </p:spTree>
    <p:extLst>
      <p:ext uri="{BB962C8B-B14F-4D97-AF65-F5344CB8AC3E}">
        <p14:creationId xmlns:p14="http://schemas.microsoft.com/office/powerpoint/2010/main" val="3730042301"/>
      </p:ext>
    </p:extLst>
  </p:cSld>
  <p:clrMapOvr>
    <a:masterClrMapping/>
  </p:clrMapOvr>
</p:notes>
</file>

<file path=ppt/notesSlides/notesSlide6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2098" name="Slide Image Placeholder 1"/>
          <p:cNvSpPr>
            <a:spLocks noGrp="1" noRot="1" noChangeAspect="1" noTextEdit="1"/>
          </p:cNvSpPr>
          <p:nvPr>
            <p:ph type="sldImg"/>
          </p:nvPr>
        </p:nvSpPr>
        <p:spPr>
          <a:ln/>
        </p:spPr>
      </p:sp>
      <p:sp>
        <p:nvSpPr>
          <p:cNvPr id="132099"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r>
              <a:rPr lang="es-ES" altLang="en-US" smtClean="0">
                <a:latin typeface="Arial" panose="020B0604020202020204" pitchFamily="34" charset="0"/>
              </a:rPr>
              <a:t>Clic para añadir notas:</a:t>
            </a:r>
          </a:p>
          <a:p>
            <a:endParaRPr lang="en-US" altLang="en-US" smtClean="0">
              <a:latin typeface="Arial" panose="020B0604020202020204" pitchFamily="34" charset="0"/>
            </a:endParaRPr>
          </a:p>
        </p:txBody>
      </p:sp>
      <p:sp>
        <p:nvSpPr>
          <p:cNvPr id="132100"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A2F03B8-8C20-4F11-8514-DA73145D7D8C}" type="slidenum">
              <a:rPr lang="en-US" altLang="en-US"/>
              <a:pPr>
                <a:spcBef>
                  <a:spcPct val="0"/>
                </a:spcBef>
              </a:pPr>
              <a:t>63</a:t>
            </a:fld>
            <a:endParaRPr lang="en-US" altLang="en-US"/>
          </a:p>
        </p:txBody>
      </p:sp>
    </p:spTree>
    <p:extLst>
      <p:ext uri="{BB962C8B-B14F-4D97-AF65-F5344CB8AC3E}">
        <p14:creationId xmlns:p14="http://schemas.microsoft.com/office/powerpoint/2010/main" val="83553839"/>
      </p:ext>
    </p:extLst>
  </p:cSld>
  <p:clrMapOvr>
    <a:masterClrMapping/>
  </p:clrMapOvr>
</p:notes>
</file>

<file path=ppt/notesSlides/notesSlide6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4146" name="Slide Image Placeholder 1"/>
          <p:cNvSpPr>
            <a:spLocks noGrp="1" noRot="1" noChangeAspect="1" noTextEdit="1"/>
          </p:cNvSpPr>
          <p:nvPr>
            <p:ph type="sldImg"/>
          </p:nvPr>
        </p:nvSpPr>
        <p:spPr>
          <a:ln/>
        </p:spPr>
      </p:sp>
      <p:sp>
        <p:nvSpPr>
          <p:cNvPr id="134147"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34148"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EBC05050-0777-4E0C-BA76-E867048715C7}" type="slidenum">
              <a:rPr lang="en-US" altLang="en-US"/>
              <a:pPr>
                <a:spcBef>
                  <a:spcPct val="0"/>
                </a:spcBef>
              </a:pPr>
              <a:t>64</a:t>
            </a:fld>
            <a:endParaRPr lang="en-US" altLang="en-US"/>
          </a:p>
        </p:txBody>
      </p:sp>
    </p:spTree>
    <p:extLst>
      <p:ext uri="{BB962C8B-B14F-4D97-AF65-F5344CB8AC3E}">
        <p14:creationId xmlns:p14="http://schemas.microsoft.com/office/powerpoint/2010/main" val="3949994221"/>
      </p:ext>
    </p:extLst>
  </p:cSld>
  <p:clrMapOvr>
    <a:masterClrMapping/>
  </p:clrMapOvr>
</p:notes>
</file>

<file path=ppt/notesSlides/notesSlide6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6194" name="Slide Image Placeholder 1"/>
          <p:cNvSpPr>
            <a:spLocks noGrp="1" noRot="1" noChangeAspect="1" noTextEdit="1"/>
          </p:cNvSpPr>
          <p:nvPr>
            <p:ph type="sldImg"/>
          </p:nvPr>
        </p:nvSpPr>
        <p:spPr>
          <a:ln/>
        </p:spPr>
      </p:sp>
      <p:sp>
        <p:nvSpPr>
          <p:cNvPr id="136195"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a:p>
            <a:pPr eaLnBrk="1" hangingPunct="1"/>
            <a:endParaRPr lang="en-US" altLang="en-US" smtClean="0">
              <a:latin typeface="Arial" panose="020B0604020202020204" pitchFamily="34" charset="0"/>
            </a:endParaRPr>
          </a:p>
        </p:txBody>
      </p:sp>
      <p:sp>
        <p:nvSpPr>
          <p:cNvPr id="136196"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DEA8995D-AA76-4AA7-B9D8-BCB67BB7DF76}" type="slidenum">
              <a:rPr lang="en-US" altLang="en-US"/>
              <a:pPr>
                <a:spcBef>
                  <a:spcPct val="0"/>
                </a:spcBef>
              </a:pPr>
              <a:t>65</a:t>
            </a:fld>
            <a:endParaRPr lang="en-US" altLang="en-US"/>
          </a:p>
        </p:txBody>
      </p:sp>
    </p:spTree>
    <p:extLst>
      <p:ext uri="{BB962C8B-B14F-4D97-AF65-F5344CB8AC3E}">
        <p14:creationId xmlns:p14="http://schemas.microsoft.com/office/powerpoint/2010/main" val="1755490207"/>
      </p:ext>
    </p:extLst>
  </p:cSld>
  <p:clrMapOvr>
    <a:masterClrMapping/>
  </p:clrMapOvr>
</p:notes>
</file>

<file path=ppt/notesSlides/notesSlide6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8242" name="Slide Image Placeholder 1"/>
          <p:cNvSpPr>
            <a:spLocks noGrp="1" noRot="1" noChangeAspect="1" noTextEdit="1"/>
          </p:cNvSpPr>
          <p:nvPr>
            <p:ph type="sldImg"/>
          </p:nvPr>
        </p:nvSpPr>
        <p:spPr>
          <a:ln/>
        </p:spPr>
      </p:sp>
      <p:sp>
        <p:nvSpPr>
          <p:cNvPr id="138243" name="Notes Placeholder 2"/>
          <p:cNvSpPr>
            <a:spLocks noGrp="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smtClean="0">
                <a:latin typeface="Arial" panose="020B0604020202020204" pitchFamily="34" charset="0"/>
              </a:rPr>
              <a:t>Clic para añadir notas:</a:t>
            </a:r>
          </a:p>
        </p:txBody>
      </p:sp>
      <p:sp>
        <p:nvSpPr>
          <p:cNvPr id="138244" name="Slide Number Placeholder 3"/>
          <p:cNvSpPr>
            <a:spLocks noGrp="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B32D4F22-48DA-420A-B27E-0F1CBF7FDF6E}" type="slidenum">
              <a:rPr lang="en-US" altLang="en-US"/>
              <a:pPr>
                <a:spcBef>
                  <a:spcPct val="0"/>
                </a:spcBef>
              </a:pPr>
              <a:t>66</a:t>
            </a:fld>
            <a:endParaRPr lang="en-US" altLang="en-US"/>
          </a:p>
        </p:txBody>
      </p:sp>
    </p:spTree>
    <p:extLst>
      <p:ext uri="{BB962C8B-B14F-4D97-AF65-F5344CB8AC3E}">
        <p14:creationId xmlns:p14="http://schemas.microsoft.com/office/powerpoint/2010/main" val="245575340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10"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F4C3F4CC-1686-44CE-9219-9AD2622154CE}" type="slidenum">
              <a:rPr lang="en-US" altLang="en-US"/>
              <a:pPr>
                <a:spcBef>
                  <a:spcPct val="0"/>
                </a:spcBef>
              </a:pPr>
              <a:t>7</a:t>
            </a:fld>
            <a:endParaRPr lang="en-US" altLang="en-US"/>
          </a:p>
        </p:txBody>
      </p:sp>
      <p:sp>
        <p:nvSpPr>
          <p:cNvPr id="17411" name="Rectangle 2"/>
          <p:cNvSpPr>
            <a:spLocks noGrp="1" noRot="1" noChangeAspect="1" noChangeArrowheads="1" noTextEdit="1"/>
          </p:cNvSpPr>
          <p:nvPr>
            <p:ph type="sldImg"/>
          </p:nvPr>
        </p:nvSpPr>
        <p:spPr>
          <a:ln/>
        </p:spPr>
      </p:sp>
      <p:sp>
        <p:nvSpPr>
          <p:cNvPr id="17412"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a:t>
            </a:r>
          </a:p>
          <a:p>
            <a:pPr eaLnBrk="1" hangingPunct="1"/>
            <a:r>
              <a:rPr lang="es-ES" altLang="en-US" b="1" smtClean="0">
                <a:latin typeface="Arial" panose="020B0604020202020204" pitchFamily="34" charset="0"/>
              </a:rPr>
              <a:t>Discuta:</a:t>
            </a:r>
          </a:p>
          <a:p>
            <a:pPr eaLnBrk="1" hangingPunct="1"/>
            <a:r>
              <a:rPr lang="es-ES" altLang="en-US" smtClean="0">
                <a:latin typeface="Arial" panose="020B0604020202020204" pitchFamily="34" charset="0"/>
              </a:rPr>
              <a:t>Botes grandes</a:t>
            </a:r>
          </a:p>
          <a:p>
            <a:pPr eaLnBrk="1" hangingPunct="1">
              <a:buFontTx/>
              <a:buChar char="•"/>
            </a:pPr>
            <a:r>
              <a:rPr lang="es-ES" altLang="en-US" smtClean="0">
                <a:latin typeface="Arial" panose="020B0604020202020204" pitchFamily="34" charset="0"/>
              </a:rPr>
              <a:t> La registración con la Guardia Costera</a:t>
            </a:r>
            <a:endParaRPr lang="es-ES" altLang="en-US" b="1" smtClean="0">
              <a:latin typeface="Arial" panose="020B0604020202020204" pitchFamily="34" charset="0"/>
            </a:endParaRPr>
          </a:p>
          <a:p>
            <a:pPr eaLnBrk="1" hangingPunct="1">
              <a:buFontTx/>
              <a:buChar char="•"/>
            </a:pPr>
            <a:r>
              <a:rPr lang="es-ES" altLang="en-US" smtClean="0">
                <a:latin typeface="Arial" panose="020B0604020202020204" pitchFamily="34" charset="0"/>
              </a:rPr>
              <a:t> La documentación original debe de estar a bordo</a:t>
            </a:r>
          </a:p>
          <a:p>
            <a:pPr eaLnBrk="1" hangingPunct="1">
              <a:buFontTx/>
              <a:buChar char="•"/>
            </a:pPr>
            <a:r>
              <a:rPr lang="es-ES" altLang="en-US" smtClean="0">
                <a:latin typeface="Arial" panose="020B0604020202020204" pitchFamily="34" charset="0"/>
              </a:rPr>
              <a:t> El operador del bote está sujeto a los requisitos estatales y federales</a:t>
            </a: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endParaRPr lang="es-ES" altLang="en-US"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r>
              <a:rPr lang="es-ES" altLang="en-US" b="1" smtClean="0">
                <a:latin typeface="Arial" panose="020B0604020202020204" pitchFamily="34" charset="0"/>
              </a:rPr>
              <a:t>Discuss:</a:t>
            </a:r>
          </a:p>
          <a:p>
            <a:pPr eaLnBrk="1" hangingPunct="1"/>
            <a:endParaRPr lang="es-ES" altLang="en-US" b="1" smtClean="0">
              <a:latin typeface="Arial" panose="020B0604020202020204" pitchFamily="34" charset="0"/>
            </a:endParaRPr>
          </a:p>
          <a:p>
            <a:pPr eaLnBrk="1" hangingPunct="1"/>
            <a:r>
              <a:rPr lang="es-ES" altLang="en-US" smtClean="0">
                <a:latin typeface="Arial" panose="020B0604020202020204" pitchFamily="34" charset="0"/>
              </a:rPr>
              <a:t>Larger boats</a:t>
            </a:r>
          </a:p>
          <a:p>
            <a:pPr eaLnBrk="1" hangingPunct="1">
              <a:buFontTx/>
              <a:buChar char="•"/>
            </a:pPr>
            <a:r>
              <a:rPr lang="es-ES" altLang="en-US" smtClean="0">
                <a:latin typeface="Arial" panose="020B0604020202020204" pitchFamily="34" charset="0"/>
              </a:rPr>
              <a:t> A Coast Guard registration</a:t>
            </a:r>
          </a:p>
          <a:p>
            <a:pPr eaLnBrk="1" hangingPunct="1">
              <a:buFontTx/>
              <a:buChar char="•"/>
            </a:pPr>
            <a:r>
              <a:rPr lang="es-ES" altLang="en-US" smtClean="0">
                <a:latin typeface="Arial" panose="020B0604020202020204" pitchFamily="34" charset="0"/>
              </a:rPr>
              <a:t> Original documentation must be aboard</a:t>
            </a:r>
          </a:p>
          <a:p>
            <a:pPr eaLnBrk="1" hangingPunct="1">
              <a:buFontTx/>
              <a:buChar char="•"/>
            </a:pPr>
            <a:r>
              <a:rPr lang="es-ES" altLang="en-US" smtClean="0">
                <a:latin typeface="Arial" panose="020B0604020202020204" pitchFamily="34" charset="0"/>
              </a:rPr>
              <a:t> Boat operator still subject to state and federal requirements </a:t>
            </a:r>
          </a:p>
        </p:txBody>
      </p:sp>
    </p:spTree>
    <p:extLst>
      <p:ext uri="{BB962C8B-B14F-4D97-AF65-F5344CB8AC3E}">
        <p14:creationId xmlns:p14="http://schemas.microsoft.com/office/powerpoint/2010/main" val="1468866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FC07D98-6033-4128-81E8-FC6598C15460}" type="slidenum">
              <a:rPr lang="en-US" altLang="en-US"/>
              <a:pPr>
                <a:spcBef>
                  <a:spcPct val="0"/>
                </a:spcBef>
              </a:pPr>
              <a:t>8</a:t>
            </a:fld>
            <a:endParaRPr lang="en-US" altLang="en-US"/>
          </a:p>
        </p:txBody>
      </p:sp>
      <p:sp>
        <p:nvSpPr>
          <p:cNvPr id="19459" name="Rectangle 2"/>
          <p:cNvSpPr>
            <a:spLocks noGrp="1" noRot="1" noChangeAspect="1" noChangeArrowheads="1" noTextEdit="1"/>
          </p:cNvSpPr>
          <p:nvPr>
            <p:ph type="sldImg"/>
          </p:nvPr>
        </p:nvSpPr>
        <p:spPr>
          <a:ln/>
        </p:spPr>
      </p:sp>
      <p:sp>
        <p:nvSpPr>
          <p:cNvPr id="19460"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 :</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Pregunte :</a:t>
            </a: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¿Qué es un HIN?</a:t>
            </a:r>
            <a:endParaRPr lang="es-ES" altLang="en-US" b="1" smtClean="0">
              <a:latin typeface="Arial" panose="020B0604020202020204" pitchFamily="34" charset="0"/>
            </a:endParaRPr>
          </a:p>
          <a:p>
            <a:r>
              <a:rPr lang="es-ES" altLang="en-US" b="1" smtClean="0">
                <a:latin typeface="Arial" panose="020B0604020202020204" pitchFamily="34" charset="0"/>
              </a:rPr>
              <a:t>. </a:t>
            </a:r>
            <a:r>
              <a:rPr lang="es-ES" altLang="en-US" smtClean="0">
                <a:latin typeface="Arial" panose="020B0604020202020204" pitchFamily="34" charset="0"/>
              </a:rPr>
              <a:t>¿Dónde está localizado?</a:t>
            </a:r>
            <a:r>
              <a:rPr lang="es-ES" altLang="en-US" b="1" smtClean="0">
                <a:latin typeface="Arial" panose="020B0604020202020204" pitchFamily="34" charset="0"/>
              </a:rPr>
              <a:t> </a:t>
            </a:r>
            <a:endParaRPr lang="en-US" altLang="en-US"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Instructor Notes:</a:t>
            </a:r>
          </a:p>
          <a:p>
            <a:pPr eaLnBrk="1" hangingPunct="1"/>
            <a:r>
              <a:rPr lang="es-ES" altLang="en-US" b="1" smtClean="0">
                <a:latin typeface="Arial" panose="020B0604020202020204" pitchFamily="34" charset="0"/>
              </a:rPr>
              <a:t>ASK:</a:t>
            </a:r>
          </a:p>
          <a:p>
            <a:pPr eaLnBrk="1" hangingPunct="1">
              <a:buFontTx/>
              <a:buChar char="•"/>
            </a:pPr>
            <a:r>
              <a:rPr lang="es-ES" altLang="en-US" smtClean="0">
                <a:latin typeface="Arial" panose="020B0604020202020204" pitchFamily="34" charset="0"/>
              </a:rPr>
              <a:t> What is a HIN?</a:t>
            </a:r>
          </a:p>
          <a:p>
            <a:pPr eaLnBrk="1" hangingPunct="1">
              <a:buFontTx/>
              <a:buChar char="•"/>
            </a:pPr>
            <a:r>
              <a:rPr lang="es-ES" altLang="en-US" smtClean="0">
                <a:latin typeface="Arial" panose="020B0604020202020204" pitchFamily="34" charset="0"/>
              </a:rPr>
              <a:t> Where is it located? </a:t>
            </a:r>
          </a:p>
        </p:txBody>
      </p:sp>
    </p:spTree>
    <p:extLst>
      <p:ext uri="{BB962C8B-B14F-4D97-AF65-F5344CB8AC3E}">
        <p14:creationId xmlns:p14="http://schemas.microsoft.com/office/powerpoint/2010/main" val="31059613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7"/>
          <p:cNvSpPr>
            <a:spLocks noGrp="1" noChangeArrowheads="1"/>
          </p:cNvSpPr>
          <p:nvPr>
            <p:ph type="sldNum" sz="quarter" idx="5"/>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Arial" panose="020B0604020202020204" pitchFamily="34" charset="0"/>
              </a:defRPr>
            </a:lvl1pPr>
            <a:lvl2pPr marL="742950" indent="-285750">
              <a:spcBef>
                <a:spcPct val="30000"/>
              </a:spcBef>
              <a:defRPr sz="1200">
                <a:solidFill>
                  <a:schemeClr val="tx1"/>
                </a:solidFill>
                <a:latin typeface="Arial" panose="020B0604020202020204" pitchFamily="34" charset="0"/>
              </a:defRPr>
            </a:lvl2pPr>
            <a:lvl3pPr marL="1143000" indent="-228600">
              <a:spcBef>
                <a:spcPct val="30000"/>
              </a:spcBef>
              <a:defRPr sz="1200">
                <a:solidFill>
                  <a:schemeClr val="tx1"/>
                </a:solidFill>
                <a:latin typeface="Arial" panose="020B0604020202020204" pitchFamily="34" charset="0"/>
              </a:defRPr>
            </a:lvl3pPr>
            <a:lvl4pPr marL="1600200" indent="-228600">
              <a:spcBef>
                <a:spcPct val="30000"/>
              </a:spcBef>
              <a:defRPr sz="1200">
                <a:solidFill>
                  <a:schemeClr val="tx1"/>
                </a:solidFill>
                <a:latin typeface="Arial" panose="020B0604020202020204" pitchFamily="34" charset="0"/>
              </a:defRPr>
            </a:lvl4pPr>
            <a:lvl5pPr marL="2057400" indent="-228600">
              <a:spcBef>
                <a:spcPct val="30000"/>
              </a:spcBef>
              <a:defRPr sz="1200">
                <a:solidFill>
                  <a:schemeClr val="tx1"/>
                </a:solidFill>
                <a:latin typeface="Arial" panose="020B0604020202020204" pitchFamily="34" charset="0"/>
              </a:defRPr>
            </a:lvl5pPr>
            <a:lvl6pPr marL="2514600" indent="-228600" eaLnBrk="0" fontAlgn="base" hangingPunct="0">
              <a:spcBef>
                <a:spcPct val="30000"/>
              </a:spcBef>
              <a:spcAft>
                <a:spcPct val="0"/>
              </a:spcAft>
              <a:defRPr sz="1200">
                <a:solidFill>
                  <a:schemeClr val="tx1"/>
                </a:solidFill>
                <a:latin typeface="Arial" panose="020B0604020202020204" pitchFamily="34" charset="0"/>
              </a:defRPr>
            </a:lvl6pPr>
            <a:lvl7pPr marL="2971800" indent="-228600" eaLnBrk="0" fontAlgn="base" hangingPunct="0">
              <a:spcBef>
                <a:spcPct val="30000"/>
              </a:spcBef>
              <a:spcAft>
                <a:spcPct val="0"/>
              </a:spcAft>
              <a:defRPr sz="1200">
                <a:solidFill>
                  <a:schemeClr val="tx1"/>
                </a:solidFill>
                <a:latin typeface="Arial" panose="020B0604020202020204" pitchFamily="34" charset="0"/>
              </a:defRPr>
            </a:lvl7pPr>
            <a:lvl8pPr marL="3429000" indent="-228600" eaLnBrk="0" fontAlgn="base" hangingPunct="0">
              <a:spcBef>
                <a:spcPct val="30000"/>
              </a:spcBef>
              <a:spcAft>
                <a:spcPct val="0"/>
              </a:spcAft>
              <a:defRPr sz="1200">
                <a:solidFill>
                  <a:schemeClr val="tx1"/>
                </a:solidFill>
                <a:latin typeface="Arial" panose="020B0604020202020204" pitchFamily="34" charset="0"/>
              </a:defRPr>
            </a:lvl8pPr>
            <a:lvl9pPr marL="3886200" indent="-228600" eaLnBrk="0" fontAlgn="base" hangingPunct="0">
              <a:spcBef>
                <a:spcPct val="30000"/>
              </a:spcBef>
              <a:spcAft>
                <a:spcPct val="0"/>
              </a:spcAft>
              <a:defRPr sz="1200">
                <a:solidFill>
                  <a:schemeClr val="tx1"/>
                </a:solidFill>
                <a:latin typeface="Arial" panose="020B0604020202020204" pitchFamily="34" charset="0"/>
              </a:defRPr>
            </a:lvl9pPr>
          </a:lstStyle>
          <a:p>
            <a:pPr>
              <a:spcBef>
                <a:spcPct val="0"/>
              </a:spcBef>
            </a:pPr>
            <a:fld id="{7B6CC5C5-515E-45B5-9B4D-43B0BC94980F}" type="slidenum">
              <a:rPr lang="en-US" altLang="en-US"/>
              <a:pPr>
                <a:spcBef>
                  <a:spcPct val="0"/>
                </a:spcBef>
              </a:pPr>
              <a:t>9</a:t>
            </a:fld>
            <a:endParaRPr lang="en-US" altLang="en-US"/>
          </a:p>
        </p:txBody>
      </p:sp>
      <p:sp>
        <p:nvSpPr>
          <p:cNvPr id="21507" name="Rectangle 2"/>
          <p:cNvSpPr>
            <a:spLocks noGrp="1" noRot="1" noChangeAspect="1" noChangeArrowheads="1" noTextEdit="1"/>
          </p:cNvSpPr>
          <p:nvPr>
            <p:ph type="sldImg"/>
          </p:nvPr>
        </p:nvSpPr>
        <p:spPr>
          <a:ln/>
        </p:spPr>
      </p:sp>
      <p:sp>
        <p:nvSpPr>
          <p:cNvPr id="21508" name="Rectangle 3"/>
          <p:cNvSpPr>
            <a:spLocks noGrp="1" noChangeArrowheads="1"/>
          </p:cNvSpPr>
          <p:nvPr>
            <p:ph type="body" idx="1"/>
          </p:nvPr>
        </p:nvSpPr>
        <p:spPr>
          <a:xfrm>
            <a:off x="914400" y="4343400"/>
            <a:ext cx="5029200" cy="4114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s-ES" altLang="en-US" b="1" smtClean="0">
                <a:latin typeface="Arial" panose="020B0604020202020204" pitchFamily="34" charset="0"/>
              </a:rPr>
              <a:t>Notas del Instructor :</a:t>
            </a: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Pregunte: </a:t>
            </a:r>
            <a:r>
              <a:rPr lang="es-ES" altLang="en-US" smtClean="0">
                <a:latin typeface="Arial" panose="020B0604020202020204" pitchFamily="34" charset="0"/>
              </a:rPr>
              <a:t> la pregunta en la filmina</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Discuta:</a:t>
            </a: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Requisitos de la edad de los operadores de botes en su estado</a:t>
            </a:r>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 </a:t>
            </a:r>
            <a:r>
              <a:rPr lang="es-ES" altLang="en-US" smtClean="0">
                <a:latin typeface="Arial" panose="020B0604020202020204" pitchFamily="34" charset="0"/>
              </a:rPr>
              <a:t>¿Tienen educación obligatoria?</a:t>
            </a:r>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endParaRPr lang="es-ES" altLang="en-US" b="1" smtClean="0">
              <a:latin typeface="Arial" panose="020B0604020202020204" pitchFamily="34" charset="0"/>
            </a:endParaRPr>
          </a:p>
          <a:p>
            <a:pPr eaLnBrk="1" hangingPunct="1"/>
            <a:r>
              <a:rPr lang="es-ES" altLang="en-US" b="1" smtClean="0">
                <a:latin typeface="Arial" panose="020B0604020202020204" pitchFamily="34" charset="0"/>
              </a:rPr>
              <a:t>ASK:</a:t>
            </a:r>
            <a:r>
              <a:rPr lang="es-ES" altLang="en-US" smtClean="0">
                <a:latin typeface="Arial" panose="020B0604020202020204" pitchFamily="34" charset="0"/>
              </a:rPr>
              <a:t> The question on the slide</a:t>
            </a:r>
          </a:p>
          <a:p>
            <a:pPr eaLnBrk="1" hangingPunct="1"/>
            <a:r>
              <a:rPr lang="es-ES" altLang="en-US" smtClean="0">
                <a:latin typeface="Arial" panose="020B0604020202020204" pitchFamily="34" charset="0"/>
              </a:rPr>
              <a:t>Discuss:</a:t>
            </a:r>
          </a:p>
          <a:p>
            <a:pPr eaLnBrk="1" hangingPunct="1">
              <a:buFontTx/>
              <a:buChar char="•"/>
            </a:pPr>
            <a:r>
              <a:rPr lang="es-ES" altLang="en-US" smtClean="0">
                <a:latin typeface="Arial" panose="020B0604020202020204" pitchFamily="34" charset="0"/>
              </a:rPr>
              <a:t> Your state’s requirements for age of operator</a:t>
            </a:r>
          </a:p>
          <a:p>
            <a:pPr eaLnBrk="1" hangingPunct="1">
              <a:buFontTx/>
              <a:buChar char="•"/>
            </a:pPr>
            <a:r>
              <a:rPr lang="es-ES" altLang="en-US" smtClean="0">
                <a:latin typeface="Arial" panose="020B0604020202020204" pitchFamily="34" charset="0"/>
              </a:rPr>
              <a:t> Is there mandatory education? </a:t>
            </a:r>
          </a:p>
        </p:txBody>
      </p:sp>
    </p:spTree>
    <p:extLst>
      <p:ext uri="{BB962C8B-B14F-4D97-AF65-F5344CB8AC3E}">
        <p14:creationId xmlns:p14="http://schemas.microsoft.com/office/powerpoint/2010/main" val="221547057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showMasterPhAnim="0" type="title" preserve="1">
  <p:cSld name="Title Slide">
    <p:spTree>
      <p:nvGrpSpPr>
        <p:cNvPr id="1" name=""/>
        <p:cNvGrpSpPr/>
        <p:nvPr/>
      </p:nvGrpSpPr>
      <p:grpSpPr>
        <a:xfrm>
          <a:off x="0" y="0"/>
          <a:ext cx="0" cy="0"/>
          <a:chOff x="0" y="0"/>
          <a:chExt cx="0" cy="0"/>
        </a:xfrm>
      </p:grpSpPr>
      <p:pic>
        <p:nvPicPr>
          <p:cNvPr id="4" name="Picture 7" descr="01 aux logo 3d cop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8" descr="homeland logo tipped cop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2130425"/>
            <a:ext cx="7772400" cy="1470025"/>
          </a:xfrm>
        </p:spPr>
        <p:txBody>
          <a:bodyPr/>
          <a:lstStyle>
            <a:lvl1pPr>
              <a:defRPr/>
            </a:lvl1pPr>
          </a:lstStyle>
          <a:p>
            <a:r>
              <a:rPr lang="en-US"/>
              <a:t>Click to edit Master title style</a:t>
            </a:r>
          </a:p>
        </p:txBody>
      </p:sp>
      <p:sp>
        <p:nvSpPr>
          <p:cNvPr id="3075" name="Rectangle 3"/>
          <p:cNvSpPr>
            <a:spLocks noGrp="1" noChangeArrowheads="1"/>
          </p:cNvSpPr>
          <p:nvPr>
            <p:ph type="subTitle" idx="1"/>
          </p:nvPr>
        </p:nvSpPr>
        <p:spPr>
          <a:xfrm>
            <a:off x="1371600" y="3886200"/>
            <a:ext cx="6400800" cy="1752600"/>
          </a:xfrm>
        </p:spPr>
        <p:txBody>
          <a:bodyPr/>
          <a:lstStyle>
            <a:lvl1pPr marL="0" indent="0" algn="ctr">
              <a:buFontTx/>
              <a:buNone/>
              <a:defRPr/>
            </a:lvl1pPr>
          </a:lstStyle>
          <a:p>
            <a:r>
              <a:rPr lang="en-US"/>
              <a:t>Click to edit Master subtitle style</a:t>
            </a:r>
          </a:p>
        </p:txBody>
      </p:sp>
      <p:sp>
        <p:nvSpPr>
          <p:cNvPr id="6" name="Rectangle 5"/>
          <p:cNvSpPr>
            <a:spLocks noGrp="1" noChangeArrowheads="1"/>
          </p:cNvSpPr>
          <p:nvPr>
            <p:ph type="ftr" sz="quarter" idx="10"/>
          </p:nvPr>
        </p:nvSpPr>
        <p:spPr>
          <a:xfrm>
            <a:off x="3124200" y="6245225"/>
            <a:ext cx="2895600" cy="476250"/>
          </a:xfrm>
        </p:spPr>
        <p:txBody>
          <a:bodyPr anchor="t"/>
          <a:lstStyle>
            <a:lvl1pPr>
              <a:defRPr sz="1400" b="0" smtClean="0">
                <a:solidFill>
                  <a:srgbClr val="003366"/>
                </a:solidFill>
              </a:defRPr>
            </a:lvl1pPr>
          </a:lstStyle>
          <a:p>
            <a:pPr>
              <a:defRPr/>
            </a:pPr>
            <a:r>
              <a:rPr lang="en-US" smtClean="0"/>
              <a:t>Version: Feb 2014                         Copyright 2014 - Coast Guard Auxiliary Association, Inc. </a:t>
            </a:r>
            <a:endParaRPr lang="en-US"/>
          </a:p>
        </p:txBody>
      </p:sp>
      <p:sp>
        <p:nvSpPr>
          <p:cNvPr id="7" name="Rectangle 6"/>
          <p:cNvSpPr>
            <a:spLocks noGrp="1" noChangeArrowheads="1"/>
          </p:cNvSpPr>
          <p:nvPr>
            <p:ph type="sldNum" sz="quarter" idx="11"/>
          </p:nvPr>
        </p:nvSpPr>
        <p:spPr/>
        <p:txBody>
          <a:bodyPr/>
          <a:lstStyle>
            <a:lvl1pPr>
              <a:defRPr b="0" smtClean="0"/>
            </a:lvl1pPr>
          </a:lstStyle>
          <a:p>
            <a:pPr>
              <a:defRPr/>
            </a:pPr>
            <a:fld id="{9B279AB5-BA49-40AF-BC21-BCF78CF1C464}" type="slidenum">
              <a:rPr lang="en-US"/>
              <a:pPr>
                <a:defRPr/>
              </a:pPr>
              <a:t>‹#›</a:t>
            </a:fld>
            <a:endParaRPr lang="en-US"/>
          </a:p>
        </p:txBody>
      </p:sp>
    </p:spTree>
    <p:extLst>
      <p:ext uri="{BB962C8B-B14F-4D97-AF65-F5344CB8AC3E}">
        <p14:creationId xmlns:p14="http://schemas.microsoft.com/office/powerpoint/2010/main" val="3874890105"/>
      </p:ext>
    </p:extLst>
  </p:cSld>
  <p:clrMapOvr>
    <a:masterClrMapping/>
  </p:clrMapOvr>
  <p:transition spd="med">
    <p:wipe dir="r"/>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5" name="Rectangle 6"/>
          <p:cNvSpPr>
            <a:spLocks noGrp="1" noChangeArrowheads="1"/>
          </p:cNvSpPr>
          <p:nvPr>
            <p:ph type="sldNum" sz="quarter" idx="11"/>
          </p:nvPr>
        </p:nvSpPr>
        <p:spPr>
          <a:ln/>
        </p:spPr>
        <p:txBody>
          <a:bodyPr/>
          <a:lstStyle>
            <a:lvl1pPr>
              <a:defRPr/>
            </a:lvl1pPr>
          </a:lstStyle>
          <a:p>
            <a:pPr>
              <a:defRPr/>
            </a:pPr>
            <a:fld id="{6A73CD56-7513-4EDE-AA3C-A45D1FADB25F}" type="slidenum">
              <a:rPr lang="en-US"/>
              <a:pPr>
                <a:defRPr/>
              </a:pPr>
              <a:t>‹#›</a:t>
            </a:fld>
            <a:endParaRPr lang="en-US"/>
          </a:p>
        </p:txBody>
      </p:sp>
    </p:spTree>
    <p:extLst>
      <p:ext uri="{BB962C8B-B14F-4D97-AF65-F5344CB8AC3E}">
        <p14:creationId xmlns:p14="http://schemas.microsoft.com/office/powerpoint/2010/main" val="3559143617"/>
      </p:ext>
    </p:extLst>
  </p:cSld>
  <p:clrMapOvr>
    <a:masterClrMapping/>
  </p:clrMapOvr>
  <p:transition spd="med">
    <p:wipe dir="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5" name="Rectangle 6"/>
          <p:cNvSpPr>
            <a:spLocks noGrp="1" noChangeArrowheads="1"/>
          </p:cNvSpPr>
          <p:nvPr>
            <p:ph type="sldNum" sz="quarter" idx="11"/>
          </p:nvPr>
        </p:nvSpPr>
        <p:spPr>
          <a:ln/>
        </p:spPr>
        <p:txBody>
          <a:bodyPr/>
          <a:lstStyle>
            <a:lvl1pPr>
              <a:defRPr/>
            </a:lvl1pPr>
          </a:lstStyle>
          <a:p>
            <a:pPr>
              <a:defRPr/>
            </a:pPr>
            <a:fld id="{E6094929-E019-4D04-A6AA-35910248CD5C}" type="slidenum">
              <a:rPr lang="en-US"/>
              <a:pPr>
                <a:defRPr/>
              </a:pPr>
              <a:t>‹#›</a:t>
            </a:fld>
            <a:endParaRPr lang="en-US"/>
          </a:p>
        </p:txBody>
      </p:sp>
    </p:spTree>
    <p:extLst>
      <p:ext uri="{BB962C8B-B14F-4D97-AF65-F5344CB8AC3E}">
        <p14:creationId xmlns:p14="http://schemas.microsoft.com/office/powerpoint/2010/main" val="3462453688"/>
      </p:ext>
    </p:extLst>
  </p:cSld>
  <p:clrMapOvr>
    <a:masterClrMapping/>
  </p:clrMapOvr>
  <p:transition spd="med">
    <p:wipe dir="r"/>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80010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6" name="Rectangle 6"/>
          <p:cNvSpPr>
            <a:spLocks noGrp="1" noChangeArrowheads="1"/>
          </p:cNvSpPr>
          <p:nvPr>
            <p:ph type="sldNum" sz="quarter" idx="11"/>
          </p:nvPr>
        </p:nvSpPr>
        <p:spPr>
          <a:ln/>
        </p:spPr>
        <p:txBody>
          <a:bodyPr/>
          <a:lstStyle>
            <a:lvl1pPr>
              <a:defRPr/>
            </a:lvl1pPr>
          </a:lstStyle>
          <a:p>
            <a:pPr>
              <a:defRPr/>
            </a:pPr>
            <a:fld id="{334FB5FE-0AEA-45B6-882E-359D3CF2E86A}" type="slidenum">
              <a:rPr lang="en-US"/>
              <a:pPr>
                <a:defRPr/>
              </a:pPr>
              <a:t>‹#›</a:t>
            </a:fld>
            <a:endParaRPr lang="en-US"/>
          </a:p>
        </p:txBody>
      </p:sp>
    </p:spTree>
    <p:extLst>
      <p:ext uri="{BB962C8B-B14F-4D97-AF65-F5344CB8AC3E}">
        <p14:creationId xmlns:p14="http://schemas.microsoft.com/office/powerpoint/2010/main" val="1093310272"/>
      </p:ext>
    </p:extLst>
  </p:cSld>
  <p:clrMapOvr>
    <a:masterClrMapping/>
  </p:clrMapOvr>
  <p:transition spd="med">
    <p:wipe dir="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Only" preserve="1">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457200" y="274638"/>
            <a:ext cx="8229600" cy="5851525"/>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4" name="Rectangle 6"/>
          <p:cNvSpPr>
            <a:spLocks noGrp="1" noChangeArrowheads="1"/>
          </p:cNvSpPr>
          <p:nvPr>
            <p:ph type="sldNum" sz="quarter" idx="11"/>
          </p:nvPr>
        </p:nvSpPr>
        <p:spPr>
          <a:ln/>
        </p:spPr>
        <p:txBody>
          <a:bodyPr/>
          <a:lstStyle>
            <a:lvl1pPr>
              <a:defRPr/>
            </a:lvl1pPr>
          </a:lstStyle>
          <a:p>
            <a:pPr>
              <a:defRPr/>
            </a:pPr>
            <a:fld id="{EEB1AF79-93E3-41DB-BE7F-69DAAB0CE042}" type="slidenum">
              <a:rPr lang="en-US"/>
              <a:pPr>
                <a:defRPr/>
              </a:pPr>
              <a:t>‹#›</a:t>
            </a:fld>
            <a:endParaRPr lang="en-US"/>
          </a:p>
        </p:txBody>
      </p:sp>
    </p:spTree>
    <p:extLst>
      <p:ext uri="{BB962C8B-B14F-4D97-AF65-F5344CB8AC3E}">
        <p14:creationId xmlns:p14="http://schemas.microsoft.com/office/powerpoint/2010/main" val="4035482633"/>
      </p:ext>
    </p:extLst>
  </p:cSld>
  <p:clrMapOvr>
    <a:masterClrMapping/>
  </p:clrMapOvr>
  <p:transition spd="med">
    <p:wipe dir="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5" name="Rectangle 6"/>
          <p:cNvSpPr>
            <a:spLocks noGrp="1" noChangeArrowheads="1"/>
          </p:cNvSpPr>
          <p:nvPr>
            <p:ph type="sldNum" sz="quarter" idx="11"/>
          </p:nvPr>
        </p:nvSpPr>
        <p:spPr>
          <a:ln/>
        </p:spPr>
        <p:txBody>
          <a:bodyPr/>
          <a:lstStyle>
            <a:lvl1pPr>
              <a:defRPr/>
            </a:lvl1pPr>
          </a:lstStyle>
          <a:p>
            <a:pPr>
              <a:defRPr/>
            </a:pPr>
            <a:fld id="{D0A595FD-83ED-4B4E-8181-95F18A782C50}" type="slidenum">
              <a:rPr lang="en-US"/>
              <a:pPr>
                <a:defRPr/>
              </a:pPr>
              <a:t>‹#›</a:t>
            </a:fld>
            <a:endParaRPr lang="en-US"/>
          </a:p>
        </p:txBody>
      </p:sp>
    </p:spTree>
    <p:extLst>
      <p:ext uri="{BB962C8B-B14F-4D97-AF65-F5344CB8AC3E}">
        <p14:creationId xmlns:p14="http://schemas.microsoft.com/office/powerpoint/2010/main" val="640189281"/>
      </p:ext>
    </p:extLst>
  </p:cSld>
  <p:clrMapOvr>
    <a:masterClrMapping/>
  </p:clrMapOvr>
  <p:transition spd="med">
    <p:wipe dir="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5" name="Rectangle 6"/>
          <p:cNvSpPr>
            <a:spLocks noGrp="1" noChangeArrowheads="1"/>
          </p:cNvSpPr>
          <p:nvPr>
            <p:ph type="sldNum" sz="quarter" idx="11"/>
          </p:nvPr>
        </p:nvSpPr>
        <p:spPr>
          <a:ln/>
        </p:spPr>
        <p:txBody>
          <a:bodyPr/>
          <a:lstStyle>
            <a:lvl1pPr>
              <a:defRPr/>
            </a:lvl1pPr>
          </a:lstStyle>
          <a:p>
            <a:pPr>
              <a:defRPr/>
            </a:pPr>
            <a:fld id="{1BEEC235-2058-4A4C-B89D-F9B174293AA1}" type="slidenum">
              <a:rPr lang="en-US"/>
              <a:pPr>
                <a:defRPr/>
              </a:pPr>
              <a:t>‹#›</a:t>
            </a:fld>
            <a:endParaRPr lang="en-US"/>
          </a:p>
        </p:txBody>
      </p:sp>
    </p:spTree>
    <p:extLst>
      <p:ext uri="{BB962C8B-B14F-4D97-AF65-F5344CB8AC3E}">
        <p14:creationId xmlns:p14="http://schemas.microsoft.com/office/powerpoint/2010/main" val="2644435617"/>
      </p:ext>
    </p:extLst>
  </p:cSld>
  <p:clrMapOvr>
    <a:masterClrMapping/>
  </p:clrMapOvr>
  <p:transition spd="med">
    <p:wipe dir="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6" name="Rectangle 6"/>
          <p:cNvSpPr>
            <a:spLocks noGrp="1" noChangeArrowheads="1"/>
          </p:cNvSpPr>
          <p:nvPr>
            <p:ph type="sldNum" sz="quarter" idx="11"/>
          </p:nvPr>
        </p:nvSpPr>
        <p:spPr>
          <a:ln/>
        </p:spPr>
        <p:txBody>
          <a:bodyPr/>
          <a:lstStyle>
            <a:lvl1pPr>
              <a:defRPr/>
            </a:lvl1pPr>
          </a:lstStyle>
          <a:p>
            <a:pPr>
              <a:defRPr/>
            </a:pPr>
            <a:fld id="{B02CA4E4-613B-4FA5-8F72-F9D8E2F210E9}" type="slidenum">
              <a:rPr lang="en-US"/>
              <a:pPr>
                <a:defRPr/>
              </a:pPr>
              <a:t>‹#›</a:t>
            </a:fld>
            <a:endParaRPr lang="en-US"/>
          </a:p>
        </p:txBody>
      </p:sp>
    </p:spTree>
    <p:extLst>
      <p:ext uri="{BB962C8B-B14F-4D97-AF65-F5344CB8AC3E}">
        <p14:creationId xmlns:p14="http://schemas.microsoft.com/office/powerpoint/2010/main" val="2589969998"/>
      </p:ext>
    </p:extLst>
  </p:cSld>
  <p:clrMapOvr>
    <a:masterClrMapping/>
  </p:clrMapOvr>
  <p:transition spd="med">
    <p:wipe dir="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8" name="Rectangle 6"/>
          <p:cNvSpPr>
            <a:spLocks noGrp="1" noChangeArrowheads="1"/>
          </p:cNvSpPr>
          <p:nvPr>
            <p:ph type="sldNum" sz="quarter" idx="11"/>
          </p:nvPr>
        </p:nvSpPr>
        <p:spPr>
          <a:ln/>
        </p:spPr>
        <p:txBody>
          <a:bodyPr/>
          <a:lstStyle>
            <a:lvl1pPr>
              <a:defRPr/>
            </a:lvl1pPr>
          </a:lstStyle>
          <a:p>
            <a:pPr>
              <a:defRPr/>
            </a:pPr>
            <a:fld id="{13149083-9E43-48FD-B454-32E11E7AEF64}" type="slidenum">
              <a:rPr lang="en-US"/>
              <a:pPr>
                <a:defRPr/>
              </a:pPr>
              <a:t>‹#›</a:t>
            </a:fld>
            <a:endParaRPr lang="en-US"/>
          </a:p>
        </p:txBody>
      </p:sp>
    </p:spTree>
    <p:extLst>
      <p:ext uri="{BB962C8B-B14F-4D97-AF65-F5344CB8AC3E}">
        <p14:creationId xmlns:p14="http://schemas.microsoft.com/office/powerpoint/2010/main" val="219549626"/>
      </p:ext>
    </p:extLst>
  </p:cSld>
  <p:clrMapOvr>
    <a:masterClrMapping/>
  </p:clrMapOvr>
  <p:transition spd="med">
    <p:wipe dir="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4" name="Rectangle 6"/>
          <p:cNvSpPr>
            <a:spLocks noGrp="1" noChangeArrowheads="1"/>
          </p:cNvSpPr>
          <p:nvPr>
            <p:ph type="sldNum" sz="quarter" idx="11"/>
          </p:nvPr>
        </p:nvSpPr>
        <p:spPr>
          <a:ln/>
        </p:spPr>
        <p:txBody>
          <a:bodyPr/>
          <a:lstStyle>
            <a:lvl1pPr>
              <a:defRPr/>
            </a:lvl1pPr>
          </a:lstStyle>
          <a:p>
            <a:pPr>
              <a:defRPr/>
            </a:pPr>
            <a:fld id="{A1FDAEAF-1C35-410F-BDB7-1F7C3C3491C0}" type="slidenum">
              <a:rPr lang="en-US"/>
              <a:pPr>
                <a:defRPr/>
              </a:pPr>
              <a:t>‹#›</a:t>
            </a:fld>
            <a:endParaRPr lang="en-US"/>
          </a:p>
        </p:txBody>
      </p:sp>
    </p:spTree>
    <p:extLst>
      <p:ext uri="{BB962C8B-B14F-4D97-AF65-F5344CB8AC3E}">
        <p14:creationId xmlns:p14="http://schemas.microsoft.com/office/powerpoint/2010/main" val="115996902"/>
      </p:ext>
    </p:extLst>
  </p:cSld>
  <p:clrMapOvr>
    <a:masterClrMapping/>
  </p:clrMapOvr>
  <p:transition spd="med">
    <p:wipe dir="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3" name="Rectangle 6"/>
          <p:cNvSpPr>
            <a:spLocks noGrp="1" noChangeArrowheads="1"/>
          </p:cNvSpPr>
          <p:nvPr>
            <p:ph type="sldNum" sz="quarter" idx="11"/>
          </p:nvPr>
        </p:nvSpPr>
        <p:spPr>
          <a:ln/>
        </p:spPr>
        <p:txBody>
          <a:bodyPr/>
          <a:lstStyle>
            <a:lvl1pPr>
              <a:defRPr/>
            </a:lvl1pPr>
          </a:lstStyle>
          <a:p>
            <a:pPr>
              <a:defRPr/>
            </a:pPr>
            <a:fld id="{F9AE759A-20F5-494B-B31A-0D9AE40B88E1}" type="slidenum">
              <a:rPr lang="en-US"/>
              <a:pPr>
                <a:defRPr/>
              </a:pPr>
              <a:t>‹#›</a:t>
            </a:fld>
            <a:endParaRPr lang="en-US"/>
          </a:p>
        </p:txBody>
      </p:sp>
    </p:spTree>
    <p:extLst>
      <p:ext uri="{BB962C8B-B14F-4D97-AF65-F5344CB8AC3E}">
        <p14:creationId xmlns:p14="http://schemas.microsoft.com/office/powerpoint/2010/main" val="2430875836"/>
      </p:ext>
    </p:extLst>
  </p:cSld>
  <p:clrMapOvr>
    <a:masterClrMapping/>
  </p:clrMapOvr>
  <p:transition spd="med">
    <p:wipe dir="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6" name="Rectangle 6"/>
          <p:cNvSpPr>
            <a:spLocks noGrp="1" noChangeArrowheads="1"/>
          </p:cNvSpPr>
          <p:nvPr>
            <p:ph type="sldNum" sz="quarter" idx="11"/>
          </p:nvPr>
        </p:nvSpPr>
        <p:spPr>
          <a:ln/>
        </p:spPr>
        <p:txBody>
          <a:bodyPr/>
          <a:lstStyle>
            <a:lvl1pPr>
              <a:defRPr/>
            </a:lvl1pPr>
          </a:lstStyle>
          <a:p>
            <a:pPr>
              <a:defRPr/>
            </a:pPr>
            <a:fld id="{0F627845-1B2C-414F-9DC3-717D0C5C3613}" type="slidenum">
              <a:rPr lang="en-US"/>
              <a:pPr>
                <a:defRPr/>
              </a:pPr>
              <a:t>‹#›</a:t>
            </a:fld>
            <a:endParaRPr lang="en-US"/>
          </a:p>
        </p:txBody>
      </p:sp>
    </p:spTree>
    <p:extLst>
      <p:ext uri="{BB962C8B-B14F-4D97-AF65-F5344CB8AC3E}">
        <p14:creationId xmlns:p14="http://schemas.microsoft.com/office/powerpoint/2010/main" val="115471517"/>
      </p:ext>
    </p:extLst>
  </p:cSld>
  <p:clrMapOvr>
    <a:masterClrMapping/>
  </p:clrMapOvr>
  <p:transition spd="med">
    <p:wipe dir="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smtClean="0"/>
              <a:t>Version: Feb 2014                         Copyright 2014 - Coast Guard Auxiliary Association, Inc. </a:t>
            </a:r>
            <a:endParaRPr lang="en-US" sz="1400" dirty="0"/>
          </a:p>
        </p:txBody>
      </p:sp>
      <p:sp>
        <p:nvSpPr>
          <p:cNvPr id="6" name="Rectangle 6"/>
          <p:cNvSpPr>
            <a:spLocks noGrp="1" noChangeArrowheads="1"/>
          </p:cNvSpPr>
          <p:nvPr>
            <p:ph type="sldNum" sz="quarter" idx="11"/>
          </p:nvPr>
        </p:nvSpPr>
        <p:spPr>
          <a:ln/>
        </p:spPr>
        <p:txBody>
          <a:bodyPr/>
          <a:lstStyle>
            <a:lvl1pPr>
              <a:defRPr/>
            </a:lvl1pPr>
          </a:lstStyle>
          <a:p>
            <a:pPr>
              <a:defRPr/>
            </a:pPr>
            <a:fld id="{0D08B91D-BEED-490C-8D92-F7AB49F42832}" type="slidenum">
              <a:rPr lang="en-US"/>
              <a:pPr>
                <a:defRPr/>
              </a:pPr>
              <a:t>‹#›</a:t>
            </a:fld>
            <a:endParaRPr lang="en-US"/>
          </a:p>
        </p:txBody>
      </p:sp>
    </p:spTree>
    <p:extLst>
      <p:ext uri="{BB962C8B-B14F-4D97-AF65-F5344CB8AC3E}">
        <p14:creationId xmlns:p14="http://schemas.microsoft.com/office/powerpoint/2010/main" val="1951725781"/>
      </p:ext>
    </p:extLst>
  </p:cSld>
  <p:clrMapOvr>
    <a:masterClrMapping/>
  </p:clrMapOvr>
  <p:transition spd="med">
    <p:wipe dir="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3.png"/><Relationship Id="rId2" Type="http://schemas.openxmlformats.org/officeDocument/2006/relationships/slideLayout" Target="../slideLayouts/slideLayout2.xml"/><Relationship Id="rId16"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1.jpe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0">
          <a:blip r:embed="rId15"/>
          <a:srcRect/>
          <a:stretch>
            <a:fillRect/>
          </a:stretch>
        </a:blip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685800" y="274638"/>
            <a:ext cx="80010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p>
        </p:txBody>
      </p:sp>
      <p:sp>
        <p:nvSpPr>
          <p:cNvPr id="1027" name="Rectangle 3"/>
          <p:cNvSpPr>
            <a:spLocks noGrp="1" noChangeArrowheads="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p>
        </p:txBody>
      </p:sp>
      <p:sp>
        <p:nvSpPr>
          <p:cNvPr id="1029" name="Rectangle 5"/>
          <p:cNvSpPr>
            <a:spLocks noGrp="1" noChangeArrowheads="1"/>
          </p:cNvSpPr>
          <p:nvPr>
            <p:ph type="ftr" sz="quarter" idx="3"/>
          </p:nvPr>
        </p:nvSpPr>
        <p:spPr bwMode="auto">
          <a:xfrm>
            <a:off x="762000" y="6245225"/>
            <a:ext cx="5867400" cy="47625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ctr" eaLnBrk="1" hangingPunct="1">
              <a:defRPr sz="1000" b="0" smtClean="0">
                <a:solidFill>
                  <a:schemeClr val="tx2"/>
                </a:solidFill>
                <a:latin typeface="Arial" charset="0"/>
              </a:defRPr>
            </a:lvl1pPr>
          </a:lstStyle>
          <a:p>
            <a:pPr>
              <a:defRPr/>
            </a:pPr>
            <a:r>
              <a:rPr lang="en-US" smtClean="0"/>
              <a:t>Version: Feb 2014                         Copyright 2014 - Coast Guard Auxiliary Association, Inc. </a:t>
            </a:r>
            <a:endParaRPr lang="en-US" sz="1400" dirty="0"/>
          </a:p>
        </p:txBody>
      </p:sp>
      <p:sp>
        <p:nvSpPr>
          <p:cNvPr id="1030" name="Rectangle 6"/>
          <p:cNvSpPr>
            <a:spLocks noGrp="1" noChangeArrowheads="1"/>
          </p:cNvSpPr>
          <p:nvPr>
            <p:ph type="sldNum" sz="quarter" idx="4"/>
          </p:nvPr>
        </p:nvSpPr>
        <p:spPr bwMode="auto">
          <a:xfrm>
            <a:off x="6553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eaLnBrk="1" hangingPunct="1">
              <a:defRPr sz="1400" b="1" smtClean="0">
                <a:solidFill>
                  <a:srgbClr val="003366"/>
                </a:solidFill>
              </a:defRPr>
            </a:lvl1pPr>
          </a:lstStyle>
          <a:p>
            <a:pPr>
              <a:defRPr/>
            </a:pPr>
            <a:fld id="{5B8EF2F9-70D0-49D3-A7B1-072B1594EDF1}" type="slidenum">
              <a:rPr lang="en-US"/>
              <a:pPr>
                <a:defRPr/>
              </a:pPr>
              <a:t>‹#›</a:t>
            </a:fld>
            <a:endParaRPr lang="en-US"/>
          </a:p>
        </p:txBody>
      </p:sp>
      <p:pic>
        <p:nvPicPr>
          <p:cNvPr id="2" name="Picture 7" descr="01 aux logo 3d copy"/>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304800" y="304800"/>
            <a:ext cx="981075" cy="1028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31" name="Picture 8" descr="homeland logo tipped copy"/>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304800" y="5867400"/>
            <a:ext cx="769938" cy="787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3829"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 id="2147483827" r:id="rId12"/>
    <p:sldLayoutId id="2147483828" r:id="rId13"/>
  </p:sldLayoutIdLst>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1027">
                                            <p:txEl>
                                              <p:pRg st="0" end="0"/>
                                            </p:txEl>
                                          </p:spTgt>
                                        </p:tgtEl>
                                        <p:attrNameLst>
                                          <p:attrName>style.visibility</p:attrName>
                                        </p:attrNameLst>
                                      </p:cBhvr>
                                      <p:to>
                                        <p:strVal val="visible"/>
                                      </p:to>
                                    </p:set>
                                    <p:anim calcmode="lin" valueType="num">
                                      <p:cBhvr additive="base">
                                        <p:cTn id="7" dur="500" fill="hold"/>
                                        <p:tgtEl>
                                          <p:spTgt spid="102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1027">
                                            <p:txEl>
                                              <p:pRg st="0" end="0"/>
                                            </p:txEl>
                                          </p:spTgt>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1027">
                                            <p:txEl>
                                              <p:pRg st="1" end="1"/>
                                            </p:txEl>
                                          </p:spTgt>
                                        </p:tgtEl>
                                        <p:attrNameLst>
                                          <p:attrName>style.visibility</p:attrName>
                                        </p:attrNameLst>
                                      </p:cBhvr>
                                      <p:to>
                                        <p:strVal val="visible"/>
                                      </p:to>
                                    </p:set>
                                    <p:anim calcmode="lin" valueType="num">
                                      <p:cBhvr additive="base">
                                        <p:cTn id="11" dur="500" fill="hold"/>
                                        <p:tgtEl>
                                          <p:spTgt spid="1027">
                                            <p:txEl>
                                              <p:pRg st="1" end="1"/>
                                            </p:txEl>
                                          </p:spTgt>
                                        </p:tgtEl>
                                        <p:attrNameLst>
                                          <p:attrName>ppt_x</p:attrName>
                                        </p:attrNameLst>
                                      </p:cBhvr>
                                      <p:tavLst>
                                        <p:tav tm="0">
                                          <p:val>
                                            <p:strVal val="0-#ppt_w/2"/>
                                          </p:val>
                                        </p:tav>
                                        <p:tav tm="100000">
                                          <p:val>
                                            <p:strVal val="#ppt_x"/>
                                          </p:val>
                                        </p:tav>
                                      </p:tavLst>
                                    </p:anim>
                                    <p:anim calcmode="lin" valueType="num">
                                      <p:cBhvr additive="base">
                                        <p:cTn id="12" dur="500" fill="hold"/>
                                        <p:tgtEl>
                                          <p:spTgt spid="1027">
                                            <p:txEl>
                                              <p:pRg st="1" end="1"/>
                                            </p:txEl>
                                          </p:spTgt>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27">
                                            <p:txEl>
                                              <p:pRg st="2" end="2"/>
                                            </p:txEl>
                                          </p:spTgt>
                                        </p:tgtEl>
                                        <p:attrNameLst>
                                          <p:attrName>style.visibility</p:attrName>
                                        </p:attrNameLst>
                                      </p:cBhvr>
                                      <p:to>
                                        <p:strVal val="visible"/>
                                      </p:to>
                                    </p:set>
                                    <p:anim calcmode="lin" valueType="num">
                                      <p:cBhvr additive="base">
                                        <p:cTn id="15" dur="500" fill="hold"/>
                                        <p:tgtEl>
                                          <p:spTgt spid="1027">
                                            <p:txEl>
                                              <p:pRg st="2" end="2"/>
                                            </p:txEl>
                                          </p:spTgt>
                                        </p:tgtEl>
                                        <p:attrNameLst>
                                          <p:attrName>ppt_x</p:attrName>
                                        </p:attrNameLst>
                                      </p:cBhvr>
                                      <p:tavLst>
                                        <p:tav tm="0">
                                          <p:val>
                                            <p:strVal val="0-#ppt_w/2"/>
                                          </p:val>
                                        </p:tav>
                                        <p:tav tm="100000">
                                          <p:val>
                                            <p:strVal val="#ppt_x"/>
                                          </p:val>
                                        </p:tav>
                                      </p:tavLst>
                                    </p:anim>
                                    <p:anim calcmode="lin" valueType="num">
                                      <p:cBhvr additive="base">
                                        <p:cTn id="16" dur="500" fill="hold"/>
                                        <p:tgtEl>
                                          <p:spTgt spid="1027">
                                            <p:txEl>
                                              <p:pRg st="2" end="2"/>
                                            </p:txEl>
                                          </p:spTgt>
                                        </p:tgtEl>
                                        <p:attrNameLst>
                                          <p:attrName>ppt_y</p:attrName>
                                        </p:attrNameLst>
                                      </p:cBhvr>
                                      <p:tavLst>
                                        <p:tav tm="0">
                                          <p:val>
                                            <p:strVal val="#ppt_y"/>
                                          </p:val>
                                        </p:tav>
                                        <p:tav tm="100000">
                                          <p:val>
                                            <p:strVal val="#ppt_y"/>
                                          </p:val>
                                        </p:tav>
                                      </p:tavLst>
                                    </p:anim>
                                  </p:childTnLst>
                                </p:cTn>
                              </p:par>
                              <p:par>
                                <p:cTn id="17" presetID="2" presetClass="entr" presetSubtype="8" fill="hold" grpId="0" nodeType="withEffect">
                                  <p:stCondLst>
                                    <p:cond delay="0"/>
                                  </p:stCondLst>
                                  <p:childTnLst>
                                    <p:set>
                                      <p:cBhvr>
                                        <p:cTn id="18" dur="1" fill="hold">
                                          <p:stCondLst>
                                            <p:cond delay="0"/>
                                          </p:stCondLst>
                                        </p:cTn>
                                        <p:tgtEl>
                                          <p:spTgt spid="1027">
                                            <p:txEl>
                                              <p:pRg st="3" end="3"/>
                                            </p:txEl>
                                          </p:spTgt>
                                        </p:tgtEl>
                                        <p:attrNameLst>
                                          <p:attrName>style.visibility</p:attrName>
                                        </p:attrNameLst>
                                      </p:cBhvr>
                                      <p:to>
                                        <p:strVal val="visible"/>
                                      </p:to>
                                    </p:set>
                                    <p:anim calcmode="lin" valueType="num">
                                      <p:cBhvr additive="base">
                                        <p:cTn id="19" dur="500" fill="hold"/>
                                        <p:tgtEl>
                                          <p:spTgt spid="1027">
                                            <p:txEl>
                                              <p:pRg st="3" end="3"/>
                                            </p:txEl>
                                          </p:spTgt>
                                        </p:tgtEl>
                                        <p:attrNameLst>
                                          <p:attrName>ppt_x</p:attrName>
                                        </p:attrNameLst>
                                      </p:cBhvr>
                                      <p:tavLst>
                                        <p:tav tm="0">
                                          <p:val>
                                            <p:strVal val="0-#ppt_w/2"/>
                                          </p:val>
                                        </p:tav>
                                        <p:tav tm="100000">
                                          <p:val>
                                            <p:strVal val="#ppt_x"/>
                                          </p:val>
                                        </p:tav>
                                      </p:tavLst>
                                    </p:anim>
                                    <p:anim calcmode="lin" valueType="num">
                                      <p:cBhvr additive="base">
                                        <p:cTn id="20" dur="500" fill="hold"/>
                                        <p:tgtEl>
                                          <p:spTgt spid="1027">
                                            <p:txEl>
                                              <p:pRg st="3" end="3"/>
                                            </p:txEl>
                                          </p:spTgt>
                                        </p:tgtEl>
                                        <p:attrNameLst>
                                          <p:attrName>ppt_y</p:attrName>
                                        </p:attrNameLst>
                                      </p:cBhvr>
                                      <p:tavLst>
                                        <p:tav tm="0">
                                          <p:val>
                                            <p:strVal val="#ppt_y"/>
                                          </p:val>
                                        </p:tav>
                                        <p:tav tm="100000">
                                          <p:val>
                                            <p:strVal val="#ppt_y"/>
                                          </p:val>
                                        </p:tav>
                                      </p:tavLst>
                                    </p:anim>
                                  </p:childTnLst>
                                </p:cTn>
                              </p:par>
                              <p:par>
                                <p:cTn id="21" presetID="2" presetClass="entr" presetSubtype="8" fill="hold" grpId="0" nodeType="withEffect">
                                  <p:stCondLst>
                                    <p:cond delay="0"/>
                                  </p:stCondLst>
                                  <p:childTnLst>
                                    <p:set>
                                      <p:cBhvr>
                                        <p:cTn id="22" dur="1" fill="hold">
                                          <p:stCondLst>
                                            <p:cond delay="0"/>
                                          </p:stCondLst>
                                        </p:cTn>
                                        <p:tgtEl>
                                          <p:spTgt spid="1027">
                                            <p:txEl>
                                              <p:pRg st="4" end="4"/>
                                            </p:txEl>
                                          </p:spTgt>
                                        </p:tgtEl>
                                        <p:attrNameLst>
                                          <p:attrName>style.visibility</p:attrName>
                                        </p:attrNameLst>
                                      </p:cBhvr>
                                      <p:to>
                                        <p:strVal val="visible"/>
                                      </p:to>
                                    </p:set>
                                    <p:anim calcmode="lin" valueType="num">
                                      <p:cBhvr additive="base">
                                        <p:cTn id="23" dur="500" fill="hold"/>
                                        <p:tgtEl>
                                          <p:spTgt spid="1027">
                                            <p:txEl>
                                              <p:pRg st="4" end="4"/>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27">
                                            <p:txEl>
                                              <p:pRg st="4" end="4"/>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27" grpId="0" build="p">
        <p:tmplLst>
          <p:tmpl lvl="1">
            <p:tnLst>
              <p:par>
                <p:cTn presetID="2" presetClass="entr" presetSubtype="8" fill="hold" nodeType="click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2">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3">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4">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 lvl="5">
            <p:tnLst>
              <p:par>
                <p:cTn presetID="2" presetClass="entr" presetSubtype="8" fill="hold" nodeType="withEffect">
                  <p:stCondLst>
                    <p:cond delay="0"/>
                  </p:stCondLst>
                  <p:childTnLst>
                    <p:set>
                      <p:cBhvr>
                        <p:cTn dur="1" fill="hold">
                          <p:stCondLst>
                            <p:cond delay="0"/>
                          </p:stCondLst>
                        </p:cTn>
                        <p:tgtEl>
                          <p:spTgt spid="1027"/>
                        </p:tgtEl>
                        <p:attrNameLst>
                          <p:attrName>style.visibility</p:attrName>
                        </p:attrNameLst>
                      </p:cBhvr>
                      <p:to>
                        <p:strVal val="visible"/>
                      </p:to>
                    </p:set>
                    <p:anim calcmode="lin" valueType="num">
                      <p:cBhvr additive="base">
                        <p:cTn dur="500" fill="hold"/>
                        <p:tgtEl>
                          <p:spTgt spid="1027"/>
                        </p:tgtEl>
                        <p:attrNameLst>
                          <p:attrName>ppt_x</p:attrName>
                        </p:attrNameLst>
                      </p:cBhvr>
                      <p:tavLst>
                        <p:tav tm="0">
                          <p:val>
                            <p:strVal val="0-#ppt_w/2"/>
                          </p:val>
                        </p:tav>
                        <p:tav tm="100000">
                          <p:val>
                            <p:strVal val="#ppt_x"/>
                          </p:val>
                        </p:tav>
                      </p:tavLst>
                    </p:anim>
                    <p:anim calcmode="lin" valueType="num">
                      <p:cBhvr additive="base">
                        <p:cTn dur="500" fill="hold"/>
                        <p:tgtEl>
                          <p:spTgt spid="1027"/>
                        </p:tgtEl>
                        <p:attrNameLst>
                          <p:attrName>ppt_y</p:attrName>
                        </p:attrNameLst>
                      </p:cBhvr>
                      <p:tavLst>
                        <p:tav tm="0">
                          <p:val>
                            <p:strVal val="#ppt_y"/>
                          </p:val>
                        </p:tav>
                        <p:tav tm="100000">
                          <p:val>
                            <p:strVal val="#ppt_y"/>
                          </p:val>
                        </p:tav>
                      </p:tavLst>
                    </p:anim>
                  </p:childTnLst>
                </p:cTn>
              </p:par>
            </p:tnLst>
          </p:tmpl>
        </p:tmplLst>
      </p:bldP>
    </p:bldLst>
  </p:timing>
  <p:hf hdr="0" dt="0"/>
  <p:txStyles>
    <p:titleStyle>
      <a:lvl1pPr algn="ctr" rtl="0" eaLnBrk="0" fontAlgn="base" hangingPunct="0">
        <a:spcBef>
          <a:spcPct val="0"/>
        </a:spcBef>
        <a:spcAft>
          <a:spcPct val="0"/>
        </a:spcAft>
        <a:defRPr sz="4400" b="1">
          <a:solidFill>
            <a:srgbClr val="333399"/>
          </a:solidFill>
          <a:latin typeface="+mj-lt"/>
          <a:ea typeface="+mj-ea"/>
          <a:cs typeface="+mj-cs"/>
        </a:defRPr>
      </a:lvl1pPr>
      <a:lvl2pPr algn="ctr" rtl="0" eaLnBrk="0" fontAlgn="base" hangingPunct="0">
        <a:spcBef>
          <a:spcPct val="0"/>
        </a:spcBef>
        <a:spcAft>
          <a:spcPct val="0"/>
        </a:spcAft>
        <a:defRPr sz="4400" b="1">
          <a:solidFill>
            <a:srgbClr val="333399"/>
          </a:solidFill>
          <a:latin typeface="Arial Black" pitchFamily="34" charset="0"/>
        </a:defRPr>
      </a:lvl2pPr>
      <a:lvl3pPr algn="ctr" rtl="0" eaLnBrk="0" fontAlgn="base" hangingPunct="0">
        <a:spcBef>
          <a:spcPct val="0"/>
        </a:spcBef>
        <a:spcAft>
          <a:spcPct val="0"/>
        </a:spcAft>
        <a:defRPr sz="4400" b="1">
          <a:solidFill>
            <a:srgbClr val="333399"/>
          </a:solidFill>
          <a:latin typeface="Arial Black" pitchFamily="34" charset="0"/>
        </a:defRPr>
      </a:lvl3pPr>
      <a:lvl4pPr algn="ctr" rtl="0" eaLnBrk="0" fontAlgn="base" hangingPunct="0">
        <a:spcBef>
          <a:spcPct val="0"/>
        </a:spcBef>
        <a:spcAft>
          <a:spcPct val="0"/>
        </a:spcAft>
        <a:defRPr sz="4400" b="1">
          <a:solidFill>
            <a:srgbClr val="333399"/>
          </a:solidFill>
          <a:latin typeface="Arial Black" pitchFamily="34" charset="0"/>
        </a:defRPr>
      </a:lvl4pPr>
      <a:lvl5pPr algn="ctr" rtl="0" eaLnBrk="0" fontAlgn="base" hangingPunct="0">
        <a:spcBef>
          <a:spcPct val="0"/>
        </a:spcBef>
        <a:spcAft>
          <a:spcPct val="0"/>
        </a:spcAft>
        <a:defRPr sz="4400" b="1">
          <a:solidFill>
            <a:srgbClr val="333399"/>
          </a:solidFill>
          <a:latin typeface="Arial Black" pitchFamily="34" charset="0"/>
        </a:defRPr>
      </a:lvl5pPr>
      <a:lvl6pPr marL="457200" algn="ctr" rtl="0" fontAlgn="base">
        <a:spcBef>
          <a:spcPct val="0"/>
        </a:spcBef>
        <a:spcAft>
          <a:spcPct val="0"/>
        </a:spcAft>
        <a:defRPr sz="4400" b="1">
          <a:solidFill>
            <a:srgbClr val="333399"/>
          </a:solidFill>
          <a:latin typeface="Arial Black" pitchFamily="34" charset="0"/>
        </a:defRPr>
      </a:lvl6pPr>
      <a:lvl7pPr marL="914400" algn="ctr" rtl="0" fontAlgn="base">
        <a:spcBef>
          <a:spcPct val="0"/>
        </a:spcBef>
        <a:spcAft>
          <a:spcPct val="0"/>
        </a:spcAft>
        <a:defRPr sz="4400" b="1">
          <a:solidFill>
            <a:srgbClr val="333399"/>
          </a:solidFill>
          <a:latin typeface="Arial Black" pitchFamily="34" charset="0"/>
        </a:defRPr>
      </a:lvl7pPr>
      <a:lvl8pPr marL="1371600" algn="ctr" rtl="0" fontAlgn="base">
        <a:spcBef>
          <a:spcPct val="0"/>
        </a:spcBef>
        <a:spcAft>
          <a:spcPct val="0"/>
        </a:spcAft>
        <a:defRPr sz="4400" b="1">
          <a:solidFill>
            <a:srgbClr val="333399"/>
          </a:solidFill>
          <a:latin typeface="Arial Black" pitchFamily="34" charset="0"/>
        </a:defRPr>
      </a:lvl8pPr>
      <a:lvl9pPr marL="1828800" algn="ctr" rtl="0" fontAlgn="base">
        <a:spcBef>
          <a:spcPct val="0"/>
        </a:spcBef>
        <a:spcAft>
          <a:spcPct val="0"/>
        </a:spcAft>
        <a:defRPr sz="4400" b="1">
          <a:solidFill>
            <a:srgbClr val="333399"/>
          </a:solidFill>
          <a:latin typeface="Arial Black" pitchFamily="34" charset="0"/>
        </a:defRPr>
      </a:lvl9pPr>
    </p:titleStyle>
    <p:bodyStyle>
      <a:lvl1pPr marL="342900" indent="-342900" algn="l" rtl="0" eaLnBrk="0" fontAlgn="base" hangingPunct="0">
        <a:spcBef>
          <a:spcPct val="20000"/>
        </a:spcBef>
        <a:spcAft>
          <a:spcPct val="0"/>
        </a:spcAft>
        <a:buChar char="•"/>
        <a:defRPr sz="3200" b="1">
          <a:solidFill>
            <a:srgbClr val="333399"/>
          </a:solidFill>
          <a:latin typeface="+mn-lt"/>
          <a:ea typeface="+mn-ea"/>
          <a:cs typeface="+mn-cs"/>
        </a:defRPr>
      </a:lvl1pPr>
      <a:lvl2pPr marL="742950" indent="-285750" algn="l" rtl="0" eaLnBrk="0" fontAlgn="base" hangingPunct="0">
        <a:spcBef>
          <a:spcPct val="20000"/>
        </a:spcBef>
        <a:spcAft>
          <a:spcPct val="0"/>
        </a:spcAft>
        <a:buChar char="•"/>
        <a:defRPr sz="2800">
          <a:solidFill>
            <a:srgbClr val="333399"/>
          </a:solidFill>
          <a:latin typeface="+mn-lt"/>
        </a:defRPr>
      </a:lvl2pPr>
      <a:lvl3pPr marL="1143000" indent="-228600" algn="l" rtl="0" eaLnBrk="0" fontAlgn="base" hangingPunct="0">
        <a:spcBef>
          <a:spcPct val="20000"/>
        </a:spcBef>
        <a:spcAft>
          <a:spcPct val="0"/>
        </a:spcAft>
        <a:buChar char="•"/>
        <a:defRPr sz="2400">
          <a:solidFill>
            <a:srgbClr val="333399"/>
          </a:solidFill>
          <a:latin typeface="+mn-lt"/>
        </a:defRPr>
      </a:lvl3pPr>
      <a:lvl4pPr marL="1600200" indent="-228600" algn="l" rtl="0" eaLnBrk="0" fontAlgn="base" hangingPunct="0">
        <a:spcBef>
          <a:spcPct val="20000"/>
        </a:spcBef>
        <a:spcAft>
          <a:spcPct val="0"/>
        </a:spcAft>
        <a:buChar char="•"/>
        <a:defRPr sz="2000">
          <a:solidFill>
            <a:srgbClr val="333399"/>
          </a:solidFill>
          <a:latin typeface="+mn-lt"/>
        </a:defRPr>
      </a:lvl4pPr>
      <a:lvl5pPr marL="2057400" indent="-228600" algn="l" rtl="0" eaLnBrk="0" fontAlgn="base" hangingPunct="0">
        <a:spcBef>
          <a:spcPct val="20000"/>
        </a:spcBef>
        <a:spcAft>
          <a:spcPct val="0"/>
        </a:spcAft>
        <a:buChar char="•"/>
        <a:defRPr sz="2000">
          <a:solidFill>
            <a:srgbClr val="333399"/>
          </a:solidFill>
          <a:latin typeface="+mn-lt"/>
        </a:defRPr>
      </a:lvl5pPr>
      <a:lvl6pPr marL="2514600" indent="-228600" algn="l" rtl="0" fontAlgn="base">
        <a:spcBef>
          <a:spcPct val="20000"/>
        </a:spcBef>
        <a:spcAft>
          <a:spcPct val="0"/>
        </a:spcAft>
        <a:buChar char="•"/>
        <a:defRPr sz="2000">
          <a:solidFill>
            <a:srgbClr val="333399"/>
          </a:solidFill>
          <a:latin typeface="+mn-lt"/>
        </a:defRPr>
      </a:lvl6pPr>
      <a:lvl7pPr marL="2971800" indent="-228600" algn="l" rtl="0" fontAlgn="base">
        <a:spcBef>
          <a:spcPct val="20000"/>
        </a:spcBef>
        <a:spcAft>
          <a:spcPct val="0"/>
        </a:spcAft>
        <a:buChar char="•"/>
        <a:defRPr sz="2000">
          <a:solidFill>
            <a:srgbClr val="333399"/>
          </a:solidFill>
          <a:latin typeface="+mn-lt"/>
        </a:defRPr>
      </a:lvl7pPr>
      <a:lvl8pPr marL="3429000" indent="-228600" algn="l" rtl="0" fontAlgn="base">
        <a:spcBef>
          <a:spcPct val="20000"/>
        </a:spcBef>
        <a:spcAft>
          <a:spcPct val="0"/>
        </a:spcAft>
        <a:buChar char="•"/>
        <a:defRPr sz="2000">
          <a:solidFill>
            <a:srgbClr val="333399"/>
          </a:solidFill>
          <a:latin typeface="+mn-lt"/>
        </a:defRPr>
      </a:lvl8pPr>
      <a:lvl9pPr marL="3886200" indent="-228600" algn="l" rtl="0" fontAlgn="base">
        <a:spcBef>
          <a:spcPct val="20000"/>
        </a:spcBef>
        <a:spcAft>
          <a:spcPct val="0"/>
        </a:spcAft>
        <a:buChar char="•"/>
        <a:defRPr sz="2000">
          <a:solidFill>
            <a:srgbClr val="333399"/>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7" Type="http://schemas.openxmlformats.org/officeDocument/2006/relationships/image" Target="../media/image6.png"/><Relationship Id="rId2" Type="http://schemas.openxmlformats.org/officeDocument/2006/relationships/slideLayout" Target="../slideLayouts/slideLayout6.xml"/><Relationship Id="rId1" Type="http://schemas.openxmlformats.org/officeDocument/2006/relationships/audio" Target="../media/audio1.wav"/><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audio" Target="../media/audio2.wav"/></Relationships>
</file>

<file path=ppt/slides/_rels/slide10.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14.xml"/><Relationship Id="rId1" Type="http://schemas.openxmlformats.org/officeDocument/2006/relationships/slideLayout" Target="../slideLayouts/slideLayout12.xml"/></Relationships>
</file>

<file path=ppt/slides/_rels/slide15.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19.xml"/><Relationship Id="rId1" Type="http://schemas.openxmlformats.org/officeDocument/2006/relationships/slideLayout" Target="../slideLayouts/slideLayout13.xml"/><Relationship Id="rId4" Type="http://schemas.openxmlformats.org/officeDocument/2006/relationships/image" Target="../media/image27.png"/></Relationships>
</file>

<file path=ppt/slides/_rels/slide2.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20.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8" Type="http://schemas.openxmlformats.org/officeDocument/2006/relationships/image" Target="../media/image34.png"/><Relationship Id="rId3" Type="http://schemas.openxmlformats.org/officeDocument/2006/relationships/image" Target="../media/image29.png"/><Relationship Id="rId7" Type="http://schemas.openxmlformats.org/officeDocument/2006/relationships/image" Target="../media/image33.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30.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6.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24.xml"/><Relationship Id="rId1" Type="http://schemas.openxmlformats.org/officeDocument/2006/relationships/slideLayout" Target="../slideLayouts/slideLayout7.xm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25.xml"/><Relationship Id="rId1" Type="http://schemas.openxmlformats.org/officeDocument/2006/relationships/slideLayout" Target="../slideLayouts/slideLayout2.xml"/><Relationship Id="rId4" Type="http://schemas.openxmlformats.org/officeDocument/2006/relationships/image" Target="../media/image38.jpeg"/></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30.xml"/><Relationship Id="rId1" Type="http://schemas.openxmlformats.org/officeDocument/2006/relationships/slideLayout" Target="../slideLayouts/slideLayout2.xml"/><Relationship Id="rId5" Type="http://schemas.openxmlformats.org/officeDocument/2006/relationships/image" Target="../media/image43.png"/><Relationship Id="rId4" Type="http://schemas.openxmlformats.org/officeDocument/2006/relationships/image" Target="../media/image42.png"/></Relationships>
</file>

<file path=ppt/slides/_rels/slide31.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31.xml"/><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32.xml"/><Relationship Id="rId1" Type="http://schemas.openxmlformats.org/officeDocument/2006/relationships/slideLayout" Target="../slideLayouts/slideLayout7.xml"/></Relationships>
</file>

<file path=ppt/slides/_rels/slide33.xml.rels><?xml version="1.0" encoding="UTF-8" standalone="yes"?>
<Relationships xmlns="http://schemas.openxmlformats.org/package/2006/relationships"><Relationship Id="rId3" Type="http://schemas.openxmlformats.org/officeDocument/2006/relationships/image" Target="../media/image46.jpeg"/><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47.png"/><Relationship Id="rId2" Type="http://schemas.openxmlformats.org/officeDocument/2006/relationships/notesSlide" Target="../notesSlides/notesSlide34.xml"/><Relationship Id="rId1" Type="http://schemas.openxmlformats.org/officeDocument/2006/relationships/slideLayout" Target="../slideLayouts/slideLayout6.xml"/><Relationship Id="rId4" Type="http://schemas.openxmlformats.org/officeDocument/2006/relationships/image" Target="../media/image48.png"/></Relationships>
</file>

<file path=ppt/slides/_rels/slide35.xml.rels><?xml version="1.0" encoding="UTF-8" standalone="yes"?>
<Relationships xmlns="http://schemas.openxmlformats.org/package/2006/relationships"><Relationship Id="rId3" Type="http://schemas.openxmlformats.org/officeDocument/2006/relationships/image" Target="../media/image49.png"/><Relationship Id="rId2" Type="http://schemas.openxmlformats.org/officeDocument/2006/relationships/notesSlide" Target="../notesSlides/notesSlide35.xml"/><Relationship Id="rId1" Type="http://schemas.openxmlformats.org/officeDocument/2006/relationships/slideLayout" Target="../slideLayouts/slideLayout7.xml"/><Relationship Id="rId4" Type="http://schemas.openxmlformats.org/officeDocument/2006/relationships/image" Target="../media/image50.png"/></Relationships>
</file>

<file path=ppt/slides/_rels/slide36.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36.xml"/><Relationship Id="rId1" Type="http://schemas.openxmlformats.org/officeDocument/2006/relationships/slideLayout" Target="../slideLayouts/slideLayout2.xml"/><Relationship Id="rId4" Type="http://schemas.openxmlformats.org/officeDocument/2006/relationships/image" Target="../media/image52.png"/></Relationships>
</file>

<file path=ppt/slides/_rels/slide37.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54.png"/><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1.png"/></Relationships>
</file>

<file path=ppt/slides/_rels/slide40.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57.jpe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58.jpeg"/><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3" Type="http://schemas.openxmlformats.org/officeDocument/2006/relationships/image" Target="../media/image59.jpeg"/><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0.png"/><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image" Target="../media/image61.jpeg"/><Relationship Id="rId2" Type="http://schemas.openxmlformats.org/officeDocument/2006/relationships/notesSlide" Target="../notesSlides/notesSlide45.xml"/><Relationship Id="rId1" Type="http://schemas.openxmlformats.org/officeDocument/2006/relationships/slideLayout" Target="../slideLayouts/slideLayout7.xml"/></Relationships>
</file>

<file path=ppt/slides/_rels/slide46.xml.rels><?xml version="1.0" encoding="UTF-8" standalone="yes"?>
<Relationships xmlns="http://schemas.openxmlformats.org/package/2006/relationships"><Relationship Id="rId3" Type="http://schemas.openxmlformats.org/officeDocument/2006/relationships/image" Target="../media/image62.png"/><Relationship Id="rId2" Type="http://schemas.openxmlformats.org/officeDocument/2006/relationships/notesSlide" Target="../notesSlides/notesSlide46.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63.png"/><Relationship Id="rId2" Type="http://schemas.openxmlformats.org/officeDocument/2006/relationships/notesSlide" Target="../notesSlides/notesSlide47.xml"/><Relationship Id="rId1" Type="http://schemas.openxmlformats.org/officeDocument/2006/relationships/slideLayout" Target="../slideLayouts/slideLayout7.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48.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3" Type="http://schemas.openxmlformats.org/officeDocument/2006/relationships/image" Target="../media/image64.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3" Type="http://schemas.openxmlformats.org/officeDocument/2006/relationships/image" Target="../media/image65.jpeg"/><Relationship Id="rId2" Type="http://schemas.openxmlformats.org/officeDocument/2006/relationships/notesSlide" Target="../notesSlides/notesSlide50.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3" Type="http://schemas.openxmlformats.org/officeDocument/2006/relationships/image" Target="../media/image66.jpeg"/><Relationship Id="rId2" Type="http://schemas.openxmlformats.org/officeDocument/2006/relationships/notesSlide" Target="../notesSlides/notesSlide51.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67.jpeg"/><Relationship Id="rId2" Type="http://schemas.openxmlformats.org/officeDocument/2006/relationships/notesSlide" Target="../notesSlides/notesSlide52.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8.png"/><Relationship Id="rId2" Type="http://schemas.openxmlformats.org/officeDocument/2006/relationships/notesSlide" Target="../notesSlides/notesSlide53.xml"/><Relationship Id="rId1" Type="http://schemas.openxmlformats.org/officeDocument/2006/relationships/slideLayout" Target="../slideLayouts/slideLayout7.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54.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55.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2" Type="http://schemas.openxmlformats.org/officeDocument/2006/relationships/notesSlide" Target="../notesSlides/notesSlide56.xml"/><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notesSlide" Target="../notesSlides/notesSlide57.xml"/><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2" Type="http://schemas.openxmlformats.org/officeDocument/2006/relationships/notesSlide" Target="../notesSlides/notesSlide58.xm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59.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60.xml"/><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2" Type="http://schemas.openxmlformats.org/officeDocument/2006/relationships/notesSlide" Target="../notesSlides/notesSlide61.xml"/><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2" Type="http://schemas.openxmlformats.org/officeDocument/2006/relationships/notesSlide" Target="../notesSlides/notesSlide62.xml"/><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2" Type="http://schemas.openxmlformats.org/officeDocument/2006/relationships/notesSlide" Target="../notesSlides/notesSlide63.xml"/><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notesSlide" Target="../notesSlides/notesSlide64.xml"/><Relationship Id="rId1" Type="http://schemas.openxmlformats.org/officeDocument/2006/relationships/slideLayout" Target="../slideLayouts/slideLayout2.xml"/></Relationships>
</file>

<file path=ppt/slides/_rels/slide65.xml.rels><?xml version="1.0" encoding="UTF-8" standalone="yes"?>
<Relationships xmlns="http://schemas.openxmlformats.org/package/2006/relationships"><Relationship Id="rId2" Type="http://schemas.openxmlformats.org/officeDocument/2006/relationships/notesSlide" Target="../notesSlides/notesSlide65.xml"/><Relationship Id="rId1" Type="http://schemas.openxmlformats.org/officeDocument/2006/relationships/slideLayout" Target="../slideLayouts/slideLayout2.xml"/></Relationships>
</file>

<file path=ppt/slides/_rels/slide66.xml.rels><?xml version="1.0" encoding="UTF-8" standalone="yes"?>
<Relationships xmlns="http://schemas.openxmlformats.org/package/2006/relationships"><Relationship Id="rId3" Type="http://schemas.openxmlformats.org/officeDocument/2006/relationships/image" Target="../media/image69.png"/><Relationship Id="rId2" Type="http://schemas.openxmlformats.org/officeDocument/2006/relationships/notesSlide" Target="../notesSlides/notesSlide6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8.xml"/><Relationship Id="rId1" Type="http://schemas.openxmlformats.org/officeDocument/2006/relationships/slideLayout" Target="../slideLayouts/slideLayout12.xml"/></Relationships>
</file>

<file path=ppt/slides/_rels/slide9.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r>
              <a:rPr lang="en-US" altLang="en-US" sz="1000" b="0" smtClean="0">
                <a:solidFill>
                  <a:srgbClr val="CC0000"/>
                </a:solidFill>
              </a:rPr>
              <a:t>Version: Feb 2014                         Copyright 2014 - Coast Guard Auxiliary Association, Inc. </a:t>
            </a:r>
            <a:endParaRPr lang="en-US" altLang="en-US" sz="1400" b="0">
              <a:solidFill>
                <a:srgbClr val="CC0000"/>
              </a:solidFill>
            </a:endParaRPr>
          </a:p>
        </p:txBody>
      </p:sp>
      <p:sp>
        <p:nvSpPr>
          <p:cNvPr id="4099"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140CA687-4625-442A-AE7F-B586223A0909}" type="slidenum">
              <a:rPr lang="en-US" altLang="en-US" sz="1400">
                <a:solidFill>
                  <a:srgbClr val="003366"/>
                </a:solidFill>
              </a:rPr>
              <a:pPr>
                <a:spcBef>
                  <a:spcPct val="0"/>
                </a:spcBef>
                <a:buFontTx/>
                <a:buNone/>
              </a:pPr>
              <a:t>1</a:t>
            </a:fld>
            <a:endParaRPr lang="en-US" altLang="en-US" sz="1400">
              <a:solidFill>
                <a:srgbClr val="003366"/>
              </a:solidFill>
            </a:endParaRPr>
          </a:p>
        </p:txBody>
      </p:sp>
      <p:sp>
        <p:nvSpPr>
          <p:cNvPr id="4100" name="Rectangle 2"/>
          <p:cNvSpPr>
            <a:spLocks noChangeArrowheads="1"/>
          </p:cNvSpPr>
          <p:nvPr/>
        </p:nvSpPr>
        <p:spPr bwMode="auto">
          <a:xfrm>
            <a:off x="0" y="1447800"/>
            <a:ext cx="9144000" cy="5410200"/>
          </a:xfrm>
          <a:prstGeom prst="rect">
            <a:avLst/>
          </a:prstGeom>
          <a:gradFill rotWithShape="0">
            <a:gsLst>
              <a:gs pos="0">
                <a:srgbClr val="000066"/>
              </a:gs>
              <a:gs pos="100000">
                <a:srgbClr val="00002F"/>
              </a:gs>
            </a:gsLst>
            <a:lin ang="5400000" scaled="1"/>
          </a:gradFill>
          <a:ln>
            <a:noFill/>
          </a:ln>
          <a:extLst>
            <a:ext uri="{91240B29-F687-4F45-9708-019B960494DF}">
              <a14:hiddenLine xmlns:a14="http://schemas.microsoft.com/office/drawing/2010/main" w="76200">
                <a:solidFill>
                  <a:srgbClr val="000000"/>
                </a:solidFill>
                <a:miter lim="800000"/>
                <a:headEnd/>
                <a:tailEnd/>
              </a14:hiddenLine>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4101" name="Rectangle 3"/>
          <p:cNvSpPr>
            <a:spLocks noGrp="1" noChangeArrowheads="1"/>
          </p:cNvSpPr>
          <p:nvPr>
            <p:ph type="title"/>
          </p:nvPr>
        </p:nvSpPr>
        <p:spPr/>
        <p:txBody>
          <a:bodyPr/>
          <a:lstStyle/>
          <a:p>
            <a:pPr eaLnBrk="1" hangingPunct="1"/>
            <a:r>
              <a:rPr lang="es-ES" altLang="en-US" smtClean="0"/>
              <a:t> Capítulo 5</a:t>
            </a:r>
          </a:p>
        </p:txBody>
      </p:sp>
      <p:sp>
        <p:nvSpPr>
          <p:cNvPr id="4102" name="Rectangle 4"/>
          <p:cNvSpPr>
            <a:spLocks noChangeArrowheads="1"/>
          </p:cNvSpPr>
          <p:nvPr/>
        </p:nvSpPr>
        <p:spPr bwMode="auto">
          <a:xfrm>
            <a:off x="533400" y="1752600"/>
            <a:ext cx="8153400" cy="10779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a:solidFill>
                  <a:schemeClr val="bg1"/>
                </a:solidFill>
                <a:latin typeface="Arial Black" panose="020B0A04020102020204" pitchFamily="34" charset="0"/>
              </a:rPr>
              <a:t>Los Requisitos Legales</a:t>
            </a:r>
          </a:p>
          <a:p>
            <a:pPr algn="ctr" eaLnBrk="1" hangingPunct="1">
              <a:spcBef>
                <a:spcPct val="0"/>
              </a:spcBef>
              <a:buFontTx/>
              <a:buNone/>
            </a:pPr>
            <a:r>
              <a:rPr lang="es-ES" altLang="en-US">
                <a:solidFill>
                  <a:schemeClr val="bg1"/>
                </a:solidFill>
                <a:latin typeface="Arial Black" panose="020B0A04020102020204" pitchFamily="34" charset="0"/>
              </a:rPr>
              <a:t>de Navegación</a:t>
            </a:r>
          </a:p>
        </p:txBody>
      </p:sp>
      <p:sp>
        <p:nvSpPr>
          <p:cNvPr id="7173" name="Freeform 5"/>
          <p:cNvSpPr>
            <a:spLocks/>
          </p:cNvSpPr>
          <p:nvPr/>
        </p:nvSpPr>
        <p:spPr bwMode="auto">
          <a:xfrm>
            <a:off x="2286000" y="3314700"/>
            <a:ext cx="508000" cy="1371600"/>
          </a:xfrm>
          <a:custGeom>
            <a:avLst/>
            <a:gdLst>
              <a:gd name="T0" fmla="*/ 2147483646 w 320"/>
              <a:gd name="T1" fmla="*/ 2147483646 h 864"/>
              <a:gd name="T2" fmla="*/ 2147483646 w 320"/>
              <a:gd name="T3" fmla="*/ 2147483646 h 864"/>
              <a:gd name="T4" fmla="*/ 2147483646 w 320"/>
              <a:gd name="T5" fmla="*/ 2147483646 h 864"/>
              <a:gd name="T6" fmla="*/ 2147483646 w 320"/>
              <a:gd name="T7" fmla="*/ 2147483646 h 864"/>
              <a:gd name="T8" fmla="*/ 0 w 320"/>
              <a:gd name="T9" fmla="*/ 0 h 864"/>
              <a:gd name="T10" fmla="*/ 0 60000 65536"/>
              <a:gd name="T11" fmla="*/ 0 60000 65536"/>
              <a:gd name="T12" fmla="*/ 0 60000 65536"/>
              <a:gd name="T13" fmla="*/ 0 60000 65536"/>
              <a:gd name="T14" fmla="*/ 0 60000 65536"/>
              <a:gd name="T15" fmla="*/ 0 w 320"/>
              <a:gd name="T16" fmla="*/ 0 h 864"/>
              <a:gd name="T17" fmla="*/ 320 w 320"/>
              <a:gd name="T18" fmla="*/ 864 h 864"/>
            </a:gdLst>
            <a:ahLst/>
            <a:cxnLst>
              <a:cxn ang="T10">
                <a:pos x="T0" y="T1"/>
              </a:cxn>
              <a:cxn ang="T11">
                <a:pos x="T2" y="T3"/>
              </a:cxn>
              <a:cxn ang="T12">
                <a:pos x="T4" y="T5"/>
              </a:cxn>
              <a:cxn ang="T13">
                <a:pos x="T6" y="T7"/>
              </a:cxn>
              <a:cxn ang="T14">
                <a:pos x="T8" y="T9"/>
              </a:cxn>
            </a:cxnLst>
            <a:rect l="T15" t="T16" r="T17" b="T18"/>
            <a:pathLst>
              <a:path w="320" h="864">
                <a:moveTo>
                  <a:pt x="184" y="864"/>
                </a:moveTo>
                <a:cubicBezTo>
                  <a:pt x="249" y="767"/>
                  <a:pt x="283" y="654"/>
                  <a:pt x="320" y="544"/>
                </a:cubicBezTo>
                <a:cubicBezTo>
                  <a:pt x="316" y="502"/>
                  <a:pt x="316" y="441"/>
                  <a:pt x="296" y="400"/>
                </a:cubicBezTo>
                <a:cubicBezTo>
                  <a:pt x="241" y="289"/>
                  <a:pt x="148" y="201"/>
                  <a:pt x="72" y="104"/>
                </a:cubicBezTo>
                <a:cubicBezTo>
                  <a:pt x="55" y="83"/>
                  <a:pt x="26" y="13"/>
                  <a:pt x="0" y="0"/>
                </a:cubicBezTo>
              </a:path>
            </a:pathLst>
          </a:custGeom>
          <a:noFill/>
          <a:ln w="9525" cap="rnd">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4" name="AutoShape 6"/>
          <p:cNvSpPr>
            <a:spLocks noChangeArrowheads="1"/>
          </p:cNvSpPr>
          <p:nvPr/>
        </p:nvSpPr>
        <p:spPr bwMode="auto">
          <a:xfrm>
            <a:off x="2057400" y="3048000"/>
            <a:ext cx="228600" cy="304800"/>
          </a:xfrm>
          <a:prstGeom prst="irregularSeal1">
            <a:avLst/>
          </a:prstGeom>
          <a:solidFill>
            <a:schemeClr val="hlink"/>
          </a:solidFill>
          <a:ln w="9525">
            <a:solidFill>
              <a:schemeClr val="hlink"/>
            </a:solidFill>
            <a:miter lim="800000"/>
            <a:headEnd/>
            <a:tailEnd/>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7175" name="Freeform 7"/>
          <p:cNvSpPr>
            <a:spLocks/>
          </p:cNvSpPr>
          <p:nvPr/>
        </p:nvSpPr>
        <p:spPr bwMode="auto">
          <a:xfrm flipH="1">
            <a:off x="2946400" y="3581400"/>
            <a:ext cx="177800" cy="1257300"/>
          </a:xfrm>
          <a:custGeom>
            <a:avLst/>
            <a:gdLst>
              <a:gd name="T0" fmla="*/ 2147483646 w 320"/>
              <a:gd name="T1" fmla="*/ 2147483646 h 864"/>
              <a:gd name="T2" fmla="*/ 2147483646 w 320"/>
              <a:gd name="T3" fmla="*/ 2147483646 h 864"/>
              <a:gd name="T4" fmla="*/ 2147483646 w 320"/>
              <a:gd name="T5" fmla="*/ 2147483646 h 864"/>
              <a:gd name="T6" fmla="*/ 2147483646 w 320"/>
              <a:gd name="T7" fmla="*/ 2147483646 h 864"/>
              <a:gd name="T8" fmla="*/ 0 w 320"/>
              <a:gd name="T9" fmla="*/ 0 h 864"/>
              <a:gd name="T10" fmla="*/ 0 60000 65536"/>
              <a:gd name="T11" fmla="*/ 0 60000 65536"/>
              <a:gd name="T12" fmla="*/ 0 60000 65536"/>
              <a:gd name="T13" fmla="*/ 0 60000 65536"/>
              <a:gd name="T14" fmla="*/ 0 60000 65536"/>
              <a:gd name="T15" fmla="*/ 0 w 320"/>
              <a:gd name="T16" fmla="*/ 0 h 864"/>
              <a:gd name="T17" fmla="*/ 320 w 320"/>
              <a:gd name="T18" fmla="*/ 864 h 864"/>
            </a:gdLst>
            <a:ahLst/>
            <a:cxnLst>
              <a:cxn ang="T10">
                <a:pos x="T0" y="T1"/>
              </a:cxn>
              <a:cxn ang="T11">
                <a:pos x="T2" y="T3"/>
              </a:cxn>
              <a:cxn ang="T12">
                <a:pos x="T4" y="T5"/>
              </a:cxn>
              <a:cxn ang="T13">
                <a:pos x="T6" y="T7"/>
              </a:cxn>
              <a:cxn ang="T14">
                <a:pos x="T8" y="T9"/>
              </a:cxn>
            </a:cxnLst>
            <a:rect l="T15" t="T16" r="T17" b="T18"/>
            <a:pathLst>
              <a:path w="320" h="864">
                <a:moveTo>
                  <a:pt x="184" y="864"/>
                </a:moveTo>
                <a:cubicBezTo>
                  <a:pt x="249" y="767"/>
                  <a:pt x="283" y="654"/>
                  <a:pt x="320" y="544"/>
                </a:cubicBezTo>
                <a:cubicBezTo>
                  <a:pt x="316" y="502"/>
                  <a:pt x="316" y="441"/>
                  <a:pt x="296" y="400"/>
                </a:cubicBezTo>
                <a:cubicBezTo>
                  <a:pt x="241" y="289"/>
                  <a:pt x="148" y="201"/>
                  <a:pt x="72" y="104"/>
                </a:cubicBezTo>
                <a:cubicBezTo>
                  <a:pt x="55" y="83"/>
                  <a:pt x="26" y="13"/>
                  <a:pt x="0" y="0"/>
                </a:cubicBezTo>
              </a:path>
            </a:pathLst>
          </a:custGeom>
          <a:noFill/>
          <a:ln w="9525" cap="rnd">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6" name="AutoShape 8"/>
          <p:cNvSpPr>
            <a:spLocks noChangeArrowheads="1"/>
          </p:cNvSpPr>
          <p:nvPr/>
        </p:nvSpPr>
        <p:spPr bwMode="auto">
          <a:xfrm>
            <a:off x="3048000" y="3200400"/>
            <a:ext cx="228600" cy="304800"/>
          </a:xfrm>
          <a:prstGeom prst="irregularSeal1">
            <a:avLst/>
          </a:prstGeom>
          <a:solidFill>
            <a:schemeClr val="hlink"/>
          </a:solidFill>
          <a:ln w="9525">
            <a:solidFill>
              <a:schemeClr val="hlink"/>
            </a:solidFill>
            <a:miter lim="800000"/>
            <a:headEnd/>
            <a:tailEnd/>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7177" name="Freeform 9"/>
          <p:cNvSpPr>
            <a:spLocks/>
          </p:cNvSpPr>
          <p:nvPr/>
        </p:nvSpPr>
        <p:spPr bwMode="auto">
          <a:xfrm flipH="1">
            <a:off x="1295400" y="3733800"/>
            <a:ext cx="228600" cy="1219200"/>
          </a:xfrm>
          <a:custGeom>
            <a:avLst/>
            <a:gdLst>
              <a:gd name="T0" fmla="*/ 2147483646 w 320"/>
              <a:gd name="T1" fmla="*/ 2147483646 h 864"/>
              <a:gd name="T2" fmla="*/ 2147483646 w 320"/>
              <a:gd name="T3" fmla="*/ 2147483646 h 864"/>
              <a:gd name="T4" fmla="*/ 2147483646 w 320"/>
              <a:gd name="T5" fmla="*/ 2147483646 h 864"/>
              <a:gd name="T6" fmla="*/ 2147483646 w 320"/>
              <a:gd name="T7" fmla="*/ 2147483646 h 864"/>
              <a:gd name="T8" fmla="*/ 0 w 320"/>
              <a:gd name="T9" fmla="*/ 0 h 864"/>
              <a:gd name="T10" fmla="*/ 0 60000 65536"/>
              <a:gd name="T11" fmla="*/ 0 60000 65536"/>
              <a:gd name="T12" fmla="*/ 0 60000 65536"/>
              <a:gd name="T13" fmla="*/ 0 60000 65536"/>
              <a:gd name="T14" fmla="*/ 0 60000 65536"/>
              <a:gd name="T15" fmla="*/ 0 w 320"/>
              <a:gd name="T16" fmla="*/ 0 h 864"/>
              <a:gd name="T17" fmla="*/ 320 w 320"/>
              <a:gd name="T18" fmla="*/ 864 h 864"/>
            </a:gdLst>
            <a:ahLst/>
            <a:cxnLst>
              <a:cxn ang="T10">
                <a:pos x="T0" y="T1"/>
              </a:cxn>
              <a:cxn ang="T11">
                <a:pos x="T2" y="T3"/>
              </a:cxn>
              <a:cxn ang="T12">
                <a:pos x="T4" y="T5"/>
              </a:cxn>
              <a:cxn ang="T13">
                <a:pos x="T6" y="T7"/>
              </a:cxn>
              <a:cxn ang="T14">
                <a:pos x="T8" y="T9"/>
              </a:cxn>
            </a:cxnLst>
            <a:rect l="T15" t="T16" r="T17" b="T18"/>
            <a:pathLst>
              <a:path w="320" h="864">
                <a:moveTo>
                  <a:pt x="184" y="864"/>
                </a:moveTo>
                <a:cubicBezTo>
                  <a:pt x="249" y="767"/>
                  <a:pt x="283" y="654"/>
                  <a:pt x="320" y="544"/>
                </a:cubicBezTo>
                <a:cubicBezTo>
                  <a:pt x="316" y="502"/>
                  <a:pt x="316" y="441"/>
                  <a:pt x="296" y="400"/>
                </a:cubicBezTo>
                <a:cubicBezTo>
                  <a:pt x="241" y="289"/>
                  <a:pt x="148" y="201"/>
                  <a:pt x="72" y="104"/>
                </a:cubicBezTo>
                <a:cubicBezTo>
                  <a:pt x="55" y="83"/>
                  <a:pt x="26" y="13"/>
                  <a:pt x="0" y="0"/>
                </a:cubicBezTo>
              </a:path>
            </a:pathLst>
          </a:custGeom>
          <a:noFill/>
          <a:ln w="9525" cap="rnd">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78" name="AutoShape 10"/>
          <p:cNvSpPr>
            <a:spLocks noChangeArrowheads="1"/>
          </p:cNvSpPr>
          <p:nvPr/>
        </p:nvSpPr>
        <p:spPr bwMode="auto">
          <a:xfrm>
            <a:off x="1295400" y="3276600"/>
            <a:ext cx="381000" cy="381000"/>
          </a:xfrm>
          <a:prstGeom prst="irregularSeal1">
            <a:avLst/>
          </a:prstGeom>
          <a:solidFill>
            <a:schemeClr val="hlink"/>
          </a:solidFill>
          <a:ln w="9525">
            <a:solidFill>
              <a:schemeClr val="hlink"/>
            </a:solidFill>
            <a:miter lim="800000"/>
            <a:headEnd/>
            <a:tailEnd/>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7179" name="Freeform 11"/>
          <p:cNvSpPr>
            <a:spLocks/>
          </p:cNvSpPr>
          <p:nvPr/>
        </p:nvSpPr>
        <p:spPr bwMode="auto">
          <a:xfrm flipH="1">
            <a:off x="2895600" y="3733800"/>
            <a:ext cx="533400" cy="1371600"/>
          </a:xfrm>
          <a:custGeom>
            <a:avLst/>
            <a:gdLst>
              <a:gd name="T0" fmla="*/ 2147483646 w 320"/>
              <a:gd name="T1" fmla="*/ 2147483646 h 864"/>
              <a:gd name="T2" fmla="*/ 2147483646 w 320"/>
              <a:gd name="T3" fmla="*/ 2147483646 h 864"/>
              <a:gd name="T4" fmla="*/ 2147483646 w 320"/>
              <a:gd name="T5" fmla="*/ 2147483646 h 864"/>
              <a:gd name="T6" fmla="*/ 2147483646 w 320"/>
              <a:gd name="T7" fmla="*/ 2147483646 h 864"/>
              <a:gd name="T8" fmla="*/ 0 w 320"/>
              <a:gd name="T9" fmla="*/ 0 h 864"/>
              <a:gd name="T10" fmla="*/ 0 60000 65536"/>
              <a:gd name="T11" fmla="*/ 0 60000 65536"/>
              <a:gd name="T12" fmla="*/ 0 60000 65536"/>
              <a:gd name="T13" fmla="*/ 0 60000 65536"/>
              <a:gd name="T14" fmla="*/ 0 60000 65536"/>
              <a:gd name="T15" fmla="*/ 0 w 320"/>
              <a:gd name="T16" fmla="*/ 0 h 864"/>
              <a:gd name="T17" fmla="*/ 320 w 320"/>
              <a:gd name="T18" fmla="*/ 864 h 864"/>
            </a:gdLst>
            <a:ahLst/>
            <a:cxnLst>
              <a:cxn ang="T10">
                <a:pos x="T0" y="T1"/>
              </a:cxn>
              <a:cxn ang="T11">
                <a:pos x="T2" y="T3"/>
              </a:cxn>
              <a:cxn ang="T12">
                <a:pos x="T4" y="T5"/>
              </a:cxn>
              <a:cxn ang="T13">
                <a:pos x="T6" y="T7"/>
              </a:cxn>
              <a:cxn ang="T14">
                <a:pos x="T8" y="T9"/>
              </a:cxn>
            </a:cxnLst>
            <a:rect l="T15" t="T16" r="T17" b="T18"/>
            <a:pathLst>
              <a:path w="320" h="864">
                <a:moveTo>
                  <a:pt x="184" y="864"/>
                </a:moveTo>
                <a:cubicBezTo>
                  <a:pt x="249" y="767"/>
                  <a:pt x="283" y="654"/>
                  <a:pt x="320" y="544"/>
                </a:cubicBezTo>
                <a:cubicBezTo>
                  <a:pt x="316" y="502"/>
                  <a:pt x="316" y="441"/>
                  <a:pt x="296" y="400"/>
                </a:cubicBezTo>
                <a:cubicBezTo>
                  <a:pt x="241" y="289"/>
                  <a:pt x="148" y="201"/>
                  <a:pt x="72" y="104"/>
                </a:cubicBezTo>
                <a:cubicBezTo>
                  <a:pt x="55" y="83"/>
                  <a:pt x="26" y="13"/>
                  <a:pt x="0" y="0"/>
                </a:cubicBezTo>
              </a:path>
            </a:pathLst>
          </a:custGeom>
          <a:noFill/>
          <a:ln w="9525" cap="rnd">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0" name="AutoShape 12"/>
          <p:cNvSpPr>
            <a:spLocks noChangeArrowheads="1"/>
          </p:cNvSpPr>
          <p:nvPr/>
        </p:nvSpPr>
        <p:spPr bwMode="auto">
          <a:xfrm>
            <a:off x="3352800" y="3505200"/>
            <a:ext cx="228600" cy="304800"/>
          </a:xfrm>
          <a:prstGeom prst="irregularSeal1">
            <a:avLst/>
          </a:prstGeom>
          <a:solidFill>
            <a:schemeClr val="hlink"/>
          </a:solidFill>
          <a:ln w="9525">
            <a:solidFill>
              <a:schemeClr val="hlink"/>
            </a:solidFill>
            <a:miter lim="800000"/>
            <a:headEnd/>
            <a:tailEnd/>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7181" name="Freeform 13"/>
          <p:cNvSpPr>
            <a:spLocks/>
          </p:cNvSpPr>
          <p:nvPr/>
        </p:nvSpPr>
        <p:spPr bwMode="auto">
          <a:xfrm flipH="1">
            <a:off x="1778000" y="3886200"/>
            <a:ext cx="228600" cy="1219200"/>
          </a:xfrm>
          <a:custGeom>
            <a:avLst/>
            <a:gdLst>
              <a:gd name="T0" fmla="*/ 2147483646 w 320"/>
              <a:gd name="T1" fmla="*/ 2147483646 h 864"/>
              <a:gd name="T2" fmla="*/ 2147483646 w 320"/>
              <a:gd name="T3" fmla="*/ 2147483646 h 864"/>
              <a:gd name="T4" fmla="*/ 2147483646 w 320"/>
              <a:gd name="T5" fmla="*/ 2147483646 h 864"/>
              <a:gd name="T6" fmla="*/ 2147483646 w 320"/>
              <a:gd name="T7" fmla="*/ 2147483646 h 864"/>
              <a:gd name="T8" fmla="*/ 0 w 320"/>
              <a:gd name="T9" fmla="*/ 0 h 864"/>
              <a:gd name="T10" fmla="*/ 0 60000 65536"/>
              <a:gd name="T11" fmla="*/ 0 60000 65536"/>
              <a:gd name="T12" fmla="*/ 0 60000 65536"/>
              <a:gd name="T13" fmla="*/ 0 60000 65536"/>
              <a:gd name="T14" fmla="*/ 0 60000 65536"/>
              <a:gd name="T15" fmla="*/ 0 w 320"/>
              <a:gd name="T16" fmla="*/ 0 h 864"/>
              <a:gd name="T17" fmla="*/ 320 w 320"/>
              <a:gd name="T18" fmla="*/ 864 h 864"/>
            </a:gdLst>
            <a:ahLst/>
            <a:cxnLst>
              <a:cxn ang="T10">
                <a:pos x="T0" y="T1"/>
              </a:cxn>
              <a:cxn ang="T11">
                <a:pos x="T2" y="T3"/>
              </a:cxn>
              <a:cxn ang="T12">
                <a:pos x="T4" y="T5"/>
              </a:cxn>
              <a:cxn ang="T13">
                <a:pos x="T6" y="T7"/>
              </a:cxn>
              <a:cxn ang="T14">
                <a:pos x="T8" y="T9"/>
              </a:cxn>
            </a:cxnLst>
            <a:rect l="T15" t="T16" r="T17" b="T18"/>
            <a:pathLst>
              <a:path w="320" h="864">
                <a:moveTo>
                  <a:pt x="184" y="864"/>
                </a:moveTo>
                <a:cubicBezTo>
                  <a:pt x="249" y="767"/>
                  <a:pt x="283" y="654"/>
                  <a:pt x="320" y="544"/>
                </a:cubicBezTo>
                <a:cubicBezTo>
                  <a:pt x="316" y="502"/>
                  <a:pt x="316" y="441"/>
                  <a:pt x="296" y="400"/>
                </a:cubicBezTo>
                <a:cubicBezTo>
                  <a:pt x="241" y="289"/>
                  <a:pt x="148" y="201"/>
                  <a:pt x="72" y="104"/>
                </a:cubicBezTo>
                <a:cubicBezTo>
                  <a:pt x="55" y="83"/>
                  <a:pt x="26" y="13"/>
                  <a:pt x="0" y="0"/>
                </a:cubicBezTo>
              </a:path>
            </a:pathLst>
          </a:custGeom>
          <a:noFill/>
          <a:ln w="9525" cap="rnd">
            <a:solidFill>
              <a:schemeClr val="hlink"/>
            </a:solidFill>
            <a:prstDash val="sysDot"/>
            <a:round/>
            <a:headEnd/>
            <a:tailEnd/>
          </a:ln>
          <a:extLst>
            <a:ext uri="{909E8E84-426E-40DD-AFC4-6F175D3DCCD1}">
              <a14:hiddenFill xmlns:a14="http://schemas.microsoft.com/office/drawing/2010/main">
                <a:solidFill>
                  <a:srgbClr val="FFFFFF"/>
                </a:solidFill>
              </a14:hiddenFill>
            </a:ext>
          </a:extLst>
        </p:spPr>
        <p:txBody>
          <a:bodyPr/>
          <a:lstStyle/>
          <a:p>
            <a:endParaRPr lang="en-US"/>
          </a:p>
        </p:txBody>
      </p:sp>
      <p:sp>
        <p:nvSpPr>
          <p:cNvPr id="7182" name="AutoShape 14"/>
          <p:cNvSpPr>
            <a:spLocks noChangeArrowheads="1"/>
          </p:cNvSpPr>
          <p:nvPr/>
        </p:nvSpPr>
        <p:spPr bwMode="auto">
          <a:xfrm>
            <a:off x="1778000" y="3429000"/>
            <a:ext cx="381000" cy="381000"/>
          </a:xfrm>
          <a:prstGeom prst="irregularSeal1">
            <a:avLst/>
          </a:prstGeom>
          <a:solidFill>
            <a:schemeClr val="hlink"/>
          </a:solidFill>
          <a:ln w="9525">
            <a:solidFill>
              <a:schemeClr val="hlink"/>
            </a:solidFill>
            <a:miter lim="800000"/>
            <a:headEnd/>
            <a:tailEnd/>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pic>
        <p:nvPicPr>
          <p:cNvPr id="4113" name="Picture 15" descr="party clea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143000" y="4572000"/>
            <a:ext cx="2286000" cy="1901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4" name="sire1353.wav">
            <a:hlinkClick r:id="" action="ppaction://media"/>
          </p:cNvPr>
          <p:cNvPicPr>
            <a:picLocks noRot="1" noChangeAspect="1" noChangeArrowheads="1"/>
          </p:cNvPicPr>
          <p:nvPr>
            <a:wavAudioFile r:embed="rId1" name="siren.wav"/>
          </p:nvPr>
        </p:nvPicPr>
        <p:blipFill>
          <a:blip r:embed="rId6">
            <a:extLst>
              <a:ext uri="{28A0092B-C50C-407E-A947-70E740481C1C}">
                <a14:useLocalDpi xmlns:a14="http://schemas.microsoft.com/office/drawing/2010/main" val="0"/>
              </a:ext>
            </a:extLst>
          </a:blip>
          <a:srcRect/>
          <a:stretch>
            <a:fillRect/>
          </a:stretch>
        </p:blipFill>
        <p:spPr bwMode="auto">
          <a:xfrm>
            <a:off x="4419600" y="3276600"/>
            <a:ext cx="304800" cy="30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85" name="Picture 17" descr="uscg1 clear"/>
          <p:cNvPicPr>
            <a:picLocks noChangeAspect="1" noChangeArrowheads="1"/>
          </p:cNvPicPr>
          <p:nvPr/>
        </p:nvPicPr>
        <p:blipFill>
          <a:blip r:embed="rId7">
            <a:lum bright="14000"/>
            <a:extLst>
              <a:ext uri="{28A0092B-C50C-407E-A947-70E740481C1C}">
                <a14:useLocalDpi xmlns:a14="http://schemas.microsoft.com/office/drawing/2010/main" val="0"/>
              </a:ext>
            </a:extLst>
          </a:blip>
          <a:srcRect/>
          <a:stretch>
            <a:fillRect/>
          </a:stretch>
        </p:blipFill>
        <p:spPr bwMode="auto">
          <a:xfrm>
            <a:off x="4267200" y="3429000"/>
            <a:ext cx="4251325" cy="3051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22" presetClass="entr" presetSubtype="4" fill="hold" grpId="0" nodeType="afterEffect">
                                  <p:stCondLst>
                                    <p:cond delay="0"/>
                                  </p:stCondLst>
                                  <p:childTnLst>
                                    <p:set>
                                      <p:cBhvr>
                                        <p:cTn id="6" dur="1" fill="hold">
                                          <p:stCondLst>
                                            <p:cond delay="0"/>
                                          </p:stCondLst>
                                        </p:cTn>
                                        <p:tgtEl>
                                          <p:spTgt spid="7173"/>
                                        </p:tgtEl>
                                        <p:attrNameLst>
                                          <p:attrName>style.visibility</p:attrName>
                                        </p:attrNameLst>
                                      </p:cBhvr>
                                      <p:to>
                                        <p:strVal val="visible"/>
                                      </p:to>
                                    </p:set>
                                    <p:animEffect transition="in" filter="wipe(down)">
                                      <p:cBhvr>
                                        <p:cTn id="7" dur="500"/>
                                        <p:tgtEl>
                                          <p:spTgt spid="7173"/>
                                        </p:tgtEl>
                                      </p:cBhvr>
                                    </p:animEffect>
                                  </p:childTnLst>
                                  <p:subTnLst>
                                    <p:set>
                                      <p:cBhvr override="childStyle">
                                        <p:cTn dur="1" fill="hold" display="0" masterRel="sameClick" afterEffect="1">
                                          <p:stCondLst>
                                            <p:cond evt="end" delay="0">
                                              <p:tn val="5"/>
                                            </p:cond>
                                          </p:stCondLst>
                                        </p:cTn>
                                        <p:tgtEl>
                                          <p:spTgt spid="7173"/>
                                        </p:tgtEl>
                                        <p:attrNameLst>
                                          <p:attrName>style.visibility</p:attrName>
                                        </p:attrNameLst>
                                      </p:cBhvr>
                                      <p:to>
                                        <p:strVal val="hidden"/>
                                      </p:to>
                                    </p:set>
                                  </p:subTnLst>
                                </p:cTn>
                              </p:par>
                            </p:childTnLst>
                          </p:cTn>
                        </p:par>
                        <p:par>
                          <p:cTn id="8" fill="hold" nodeType="afterGroup">
                            <p:stCondLst>
                              <p:cond delay="500"/>
                            </p:stCondLst>
                            <p:childTnLst>
                              <p:par>
                                <p:cTn id="9" presetID="11" presetClass="entr" presetSubtype="0" fill="hold" grpId="0" nodeType="afterEffect">
                                  <p:stCondLst>
                                    <p:cond delay="0"/>
                                  </p:stCondLst>
                                  <p:childTnLst>
                                    <p:set>
                                      <p:cBhvr>
                                        <p:cTn id="10" dur="500">
                                          <p:stCondLst>
                                            <p:cond delay="0"/>
                                          </p:stCondLst>
                                        </p:cTn>
                                        <p:tgtEl>
                                          <p:spTgt spid="7174"/>
                                        </p:tgtEl>
                                        <p:attrNameLst>
                                          <p:attrName>style.visibility</p:attrName>
                                        </p:attrNameLst>
                                      </p:cBhvr>
                                      <p:to>
                                        <p:strVal val="visible"/>
                                      </p:to>
                                    </p:set>
                                  </p:childTnLst>
                                  <p:subTnLst>
                                    <p:set>
                                      <p:cBhvr override="childStyle">
                                        <p:cTn dur="1" fill="hold" display="0" masterRel="sameClick" afterEffect="1">
                                          <p:stCondLst>
                                            <p:cond evt="end" delay="0">
                                              <p:tn val="9"/>
                                            </p:cond>
                                          </p:stCondLst>
                                        </p:cTn>
                                        <p:tgtEl>
                                          <p:spTgt spid="7174"/>
                                        </p:tgtEl>
                                        <p:attrNameLst>
                                          <p:attrName>style.visibility</p:attrName>
                                        </p:attrNameLst>
                                      </p:cBhvr>
                                      <p:to>
                                        <p:strVal val="hidden"/>
                                      </p:to>
                                    </p:set>
                                    <p:audio>
                                      <p:cMediaNode>
                                        <p:cTn display="0" masterRel="sameClick">
                                          <p:stCondLst>
                                            <p:cond evt="begin" delay="0">
                                              <p:tn val="9"/>
                                            </p:cond>
                                          </p:stCondLst>
                                          <p:endCondLst>
                                            <p:cond evt="onStopAudio" delay="0">
                                              <p:tgtEl>
                                                <p:sldTgt/>
                                              </p:tgtEl>
                                            </p:cond>
                                          </p:endCondLst>
                                        </p:cTn>
                                        <p:tgtEl>
                                          <p:sndTgt r:embed="rId4" name="explode.wav"/>
                                        </p:tgtEl>
                                      </p:cMediaNode>
                                    </p:audio>
                                  </p:subTnLst>
                                </p:cTn>
                              </p:par>
                            </p:childTnLst>
                          </p:cTn>
                        </p:par>
                        <p:par>
                          <p:cTn id="11" fill="hold" nodeType="afterGroup">
                            <p:stCondLst>
                              <p:cond delay="1000"/>
                            </p:stCondLst>
                            <p:childTnLst>
                              <p:par>
                                <p:cTn id="12" presetID="22" presetClass="entr" presetSubtype="4" fill="hold" grpId="0" nodeType="afterEffect">
                                  <p:stCondLst>
                                    <p:cond delay="0"/>
                                  </p:stCondLst>
                                  <p:childTnLst>
                                    <p:set>
                                      <p:cBhvr>
                                        <p:cTn id="13" dur="1" fill="hold">
                                          <p:stCondLst>
                                            <p:cond delay="0"/>
                                          </p:stCondLst>
                                        </p:cTn>
                                        <p:tgtEl>
                                          <p:spTgt spid="7175"/>
                                        </p:tgtEl>
                                        <p:attrNameLst>
                                          <p:attrName>style.visibility</p:attrName>
                                        </p:attrNameLst>
                                      </p:cBhvr>
                                      <p:to>
                                        <p:strVal val="visible"/>
                                      </p:to>
                                    </p:set>
                                    <p:animEffect transition="in" filter="wipe(down)">
                                      <p:cBhvr>
                                        <p:cTn id="14" dur="500"/>
                                        <p:tgtEl>
                                          <p:spTgt spid="7175"/>
                                        </p:tgtEl>
                                      </p:cBhvr>
                                    </p:animEffect>
                                  </p:childTnLst>
                                  <p:subTnLst>
                                    <p:set>
                                      <p:cBhvr override="childStyle">
                                        <p:cTn dur="1" fill="hold" display="0" masterRel="sameClick" afterEffect="1">
                                          <p:stCondLst>
                                            <p:cond evt="end" delay="0">
                                              <p:tn val="12"/>
                                            </p:cond>
                                          </p:stCondLst>
                                        </p:cTn>
                                        <p:tgtEl>
                                          <p:spTgt spid="7175"/>
                                        </p:tgtEl>
                                        <p:attrNameLst>
                                          <p:attrName>style.visibility</p:attrName>
                                        </p:attrNameLst>
                                      </p:cBhvr>
                                      <p:to>
                                        <p:strVal val="hidden"/>
                                      </p:to>
                                    </p:set>
                                  </p:subTnLst>
                                </p:cTn>
                              </p:par>
                            </p:childTnLst>
                          </p:cTn>
                        </p:par>
                        <p:par>
                          <p:cTn id="15" fill="hold" nodeType="afterGroup">
                            <p:stCondLst>
                              <p:cond delay="1500"/>
                            </p:stCondLst>
                            <p:childTnLst>
                              <p:par>
                                <p:cTn id="16" presetID="11" presetClass="entr" presetSubtype="0" fill="hold" grpId="0" nodeType="afterEffect">
                                  <p:stCondLst>
                                    <p:cond delay="0"/>
                                  </p:stCondLst>
                                  <p:childTnLst>
                                    <p:set>
                                      <p:cBhvr>
                                        <p:cTn id="17" dur="1000">
                                          <p:stCondLst>
                                            <p:cond delay="0"/>
                                          </p:stCondLst>
                                        </p:cTn>
                                        <p:tgtEl>
                                          <p:spTgt spid="7176"/>
                                        </p:tgtEl>
                                        <p:attrNameLst>
                                          <p:attrName>style.visibility</p:attrName>
                                        </p:attrNameLst>
                                      </p:cBhvr>
                                      <p:to>
                                        <p:strVal val="visible"/>
                                      </p:to>
                                    </p:set>
                                  </p:childTnLst>
                                  <p:subTnLst>
                                    <p:set>
                                      <p:cBhvr override="childStyle">
                                        <p:cTn dur="1" fill="hold" display="0" masterRel="sameClick" afterEffect="1">
                                          <p:stCondLst>
                                            <p:cond evt="end" delay="0">
                                              <p:tn val="16"/>
                                            </p:cond>
                                          </p:stCondLst>
                                        </p:cTn>
                                        <p:tgtEl>
                                          <p:spTgt spid="7176"/>
                                        </p:tgtEl>
                                        <p:attrNameLst>
                                          <p:attrName>style.visibility</p:attrName>
                                        </p:attrNameLst>
                                      </p:cBhvr>
                                      <p:to>
                                        <p:strVal val="hidden"/>
                                      </p:to>
                                    </p:set>
                                  </p:subTnLst>
                                </p:cTn>
                              </p:par>
                            </p:childTnLst>
                          </p:cTn>
                        </p:par>
                        <p:par>
                          <p:cTn id="18" fill="hold" nodeType="afterGroup">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7177"/>
                                        </p:tgtEl>
                                        <p:attrNameLst>
                                          <p:attrName>style.visibility</p:attrName>
                                        </p:attrNameLst>
                                      </p:cBhvr>
                                      <p:to>
                                        <p:strVal val="visible"/>
                                      </p:to>
                                    </p:set>
                                    <p:animEffect transition="in" filter="wipe(down)">
                                      <p:cBhvr>
                                        <p:cTn id="21" dur="500"/>
                                        <p:tgtEl>
                                          <p:spTgt spid="7177"/>
                                        </p:tgtEl>
                                      </p:cBhvr>
                                    </p:animEffect>
                                  </p:childTnLst>
                                  <p:subTnLst>
                                    <p:set>
                                      <p:cBhvr override="childStyle">
                                        <p:cTn dur="1" fill="hold" display="0" masterRel="sameClick" afterEffect="1">
                                          <p:stCondLst>
                                            <p:cond evt="end" delay="0">
                                              <p:tn val="19"/>
                                            </p:cond>
                                          </p:stCondLst>
                                        </p:cTn>
                                        <p:tgtEl>
                                          <p:spTgt spid="7177"/>
                                        </p:tgtEl>
                                        <p:attrNameLst>
                                          <p:attrName>style.visibility</p:attrName>
                                        </p:attrNameLst>
                                      </p:cBhvr>
                                      <p:to>
                                        <p:strVal val="hidden"/>
                                      </p:to>
                                    </p:set>
                                  </p:subTnLst>
                                </p:cTn>
                              </p:par>
                            </p:childTnLst>
                          </p:cTn>
                        </p:par>
                        <p:par>
                          <p:cTn id="22" fill="hold" nodeType="afterGroup">
                            <p:stCondLst>
                              <p:cond delay="3000"/>
                            </p:stCondLst>
                            <p:childTnLst>
                              <p:par>
                                <p:cTn id="23" presetID="22" presetClass="entr" presetSubtype="4" fill="hold" grpId="0" nodeType="afterEffect">
                                  <p:stCondLst>
                                    <p:cond delay="0"/>
                                  </p:stCondLst>
                                  <p:childTnLst>
                                    <p:set>
                                      <p:cBhvr>
                                        <p:cTn id="24" dur="1" fill="hold">
                                          <p:stCondLst>
                                            <p:cond delay="0"/>
                                          </p:stCondLst>
                                        </p:cTn>
                                        <p:tgtEl>
                                          <p:spTgt spid="7181"/>
                                        </p:tgtEl>
                                        <p:attrNameLst>
                                          <p:attrName>style.visibility</p:attrName>
                                        </p:attrNameLst>
                                      </p:cBhvr>
                                      <p:to>
                                        <p:strVal val="visible"/>
                                      </p:to>
                                    </p:set>
                                    <p:animEffect transition="in" filter="wipe(down)">
                                      <p:cBhvr>
                                        <p:cTn id="25" dur="500"/>
                                        <p:tgtEl>
                                          <p:spTgt spid="7181"/>
                                        </p:tgtEl>
                                      </p:cBhvr>
                                    </p:animEffect>
                                  </p:childTnLst>
                                  <p:subTnLst>
                                    <p:set>
                                      <p:cBhvr override="childStyle">
                                        <p:cTn dur="1" fill="hold" display="0" masterRel="sameClick" afterEffect="1">
                                          <p:stCondLst>
                                            <p:cond evt="end" delay="0">
                                              <p:tn val="23"/>
                                            </p:cond>
                                          </p:stCondLst>
                                        </p:cTn>
                                        <p:tgtEl>
                                          <p:spTgt spid="7181"/>
                                        </p:tgtEl>
                                        <p:attrNameLst>
                                          <p:attrName>style.visibility</p:attrName>
                                        </p:attrNameLst>
                                      </p:cBhvr>
                                      <p:to>
                                        <p:strVal val="hidden"/>
                                      </p:to>
                                    </p:set>
                                  </p:subTnLst>
                                </p:cTn>
                              </p:par>
                            </p:childTnLst>
                          </p:cTn>
                        </p:par>
                        <p:par>
                          <p:cTn id="26" fill="hold" nodeType="afterGroup">
                            <p:stCondLst>
                              <p:cond delay="3500"/>
                            </p:stCondLst>
                            <p:childTnLst>
                              <p:par>
                                <p:cTn id="27" presetID="11" presetClass="entr" presetSubtype="0" fill="hold" grpId="0" nodeType="afterEffect">
                                  <p:stCondLst>
                                    <p:cond delay="0"/>
                                  </p:stCondLst>
                                  <p:childTnLst>
                                    <p:set>
                                      <p:cBhvr>
                                        <p:cTn id="28" dur="500">
                                          <p:stCondLst>
                                            <p:cond delay="0"/>
                                          </p:stCondLst>
                                        </p:cTn>
                                        <p:tgtEl>
                                          <p:spTgt spid="7178"/>
                                        </p:tgtEl>
                                        <p:attrNameLst>
                                          <p:attrName>style.visibility</p:attrName>
                                        </p:attrNameLst>
                                      </p:cBhvr>
                                      <p:to>
                                        <p:strVal val="visible"/>
                                      </p:to>
                                    </p:set>
                                  </p:childTnLst>
                                  <p:subTnLst>
                                    <p:set>
                                      <p:cBhvr override="childStyle">
                                        <p:cTn dur="1" fill="hold" display="0" masterRel="sameClick" afterEffect="1">
                                          <p:stCondLst>
                                            <p:cond evt="end" delay="0">
                                              <p:tn val="27"/>
                                            </p:cond>
                                          </p:stCondLst>
                                        </p:cTn>
                                        <p:tgtEl>
                                          <p:spTgt spid="7178"/>
                                        </p:tgtEl>
                                        <p:attrNameLst>
                                          <p:attrName>style.visibility</p:attrName>
                                        </p:attrNameLst>
                                      </p:cBhvr>
                                      <p:to>
                                        <p:strVal val="hidden"/>
                                      </p:to>
                                    </p:set>
                                    <p:audio>
                                      <p:cMediaNode>
                                        <p:cTn display="0" masterRel="sameClick">
                                          <p:stCondLst>
                                            <p:cond evt="begin" delay="0">
                                              <p:tn val="27"/>
                                            </p:cond>
                                          </p:stCondLst>
                                          <p:endCondLst>
                                            <p:cond evt="onStopAudio" delay="0">
                                              <p:tgtEl>
                                                <p:sldTgt/>
                                              </p:tgtEl>
                                            </p:cond>
                                          </p:endCondLst>
                                        </p:cTn>
                                        <p:tgtEl>
                                          <p:sndTgt r:embed="rId4" name="explode.wav"/>
                                        </p:tgtEl>
                                      </p:cMediaNode>
                                    </p:audio>
                                  </p:subTnLst>
                                </p:cTn>
                              </p:par>
                            </p:childTnLst>
                          </p:cTn>
                        </p:par>
                        <p:par>
                          <p:cTn id="29" fill="hold" nodeType="afterGroup">
                            <p:stCondLst>
                              <p:cond delay="4000"/>
                            </p:stCondLst>
                            <p:childTnLst>
                              <p:par>
                                <p:cTn id="30" presetID="11" presetClass="entr" presetSubtype="0" fill="hold" grpId="0" nodeType="afterEffect">
                                  <p:stCondLst>
                                    <p:cond delay="0"/>
                                  </p:stCondLst>
                                  <p:childTnLst>
                                    <p:set>
                                      <p:cBhvr>
                                        <p:cTn id="31" dur="500">
                                          <p:stCondLst>
                                            <p:cond delay="0"/>
                                          </p:stCondLst>
                                        </p:cTn>
                                        <p:tgtEl>
                                          <p:spTgt spid="7182"/>
                                        </p:tgtEl>
                                        <p:attrNameLst>
                                          <p:attrName>style.visibility</p:attrName>
                                        </p:attrNameLst>
                                      </p:cBhvr>
                                      <p:to>
                                        <p:strVal val="visible"/>
                                      </p:to>
                                    </p:set>
                                  </p:childTnLst>
                                  <p:subTnLst>
                                    <p:set>
                                      <p:cBhvr override="childStyle">
                                        <p:cTn dur="1" fill="hold" display="0" masterRel="sameClick" afterEffect="1">
                                          <p:stCondLst>
                                            <p:cond evt="end" delay="0">
                                              <p:tn val="30"/>
                                            </p:cond>
                                          </p:stCondLst>
                                        </p:cTn>
                                        <p:tgtEl>
                                          <p:spTgt spid="7182"/>
                                        </p:tgtEl>
                                        <p:attrNameLst>
                                          <p:attrName>style.visibility</p:attrName>
                                        </p:attrNameLst>
                                      </p:cBhvr>
                                      <p:to>
                                        <p:strVal val="hidden"/>
                                      </p:to>
                                    </p:set>
                                    <p:audio>
                                      <p:cMediaNode>
                                        <p:cTn display="0" masterRel="sameClick">
                                          <p:stCondLst>
                                            <p:cond evt="begin" delay="0">
                                              <p:tn val="30"/>
                                            </p:cond>
                                          </p:stCondLst>
                                          <p:endCondLst>
                                            <p:cond evt="onStopAudio" delay="0">
                                              <p:tgtEl>
                                                <p:sldTgt/>
                                              </p:tgtEl>
                                            </p:cond>
                                          </p:endCondLst>
                                        </p:cTn>
                                        <p:tgtEl>
                                          <p:sndTgt r:embed="rId4" name="explode.wav"/>
                                        </p:tgtEl>
                                      </p:cMediaNode>
                                    </p:audio>
                                  </p:subTnLst>
                                </p:cTn>
                              </p:par>
                            </p:childTnLst>
                          </p:cTn>
                        </p:par>
                        <p:par>
                          <p:cTn id="32" fill="hold" nodeType="afterGroup">
                            <p:stCondLst>
                              <p:cond delay="4500"/>
                            </p:stCondLst>
                            <p:childTnLst>
                              <p:par>
                                <p:cTn id="33" presetID="22" presetClass="entr" presetSubtype="4" fill="hold" grpId="0" nodeType="afterEffect">
                                  <p:stCondLst>
                                    <p:cond delay="0"/>
                                  </p:stCondLst>
                                  <p:childTnLst>
                                    <p:set>
                                      <p:cBhvr>
                                        <p:cTn id="34" dur="1" fill="hold">
                                          <p:stCondLst>
                                            <p:cond delay="0"/>
                                          </p:stCondLst>
                                        </p:cTn>
                                        <p:tgtEl>
                                          <p:spTgt spid="7179"/>
                                        </p:tgtEl>
                                        <p:attrNameLst>
                                          <p:attrName>style.visibility</p:attrName>
                                        </p:attrNameLst>
                                      </p:cBhvr>
                                      <p:to>
                                        <p:strVal val="visible"/>
                                      </p:to>
                                    </p:set>
                                    <p:animEffect transition="in" filter="wipe(down)">
                                      <p:cBhvr>
                                        <p:cTn id="35" dur="500"/>
                                        <p:tgtEl>
                                          <p:spTgt spid="7179"/>
                                        </p:tgtEl>
                                      </p:cBhvr>
                                    </p:animEffect>
                                  </p:childTnLst>
                                  <p:subTnLst>
                                    <p:set>
                                      <p:cBhvr override="childStyle">
                                        <p:cTn dur="1" fill="hold" display="0" masterRel="sameClick" afterEffect="1">
                                          <p:stCondLst>
                                            <p:cond evt="end" delay="0">
                                              <p:tn val="33"/>
                                            </p:cond>
                                          </p:stCondLst>
                                        </p:cTn>
                                        <p:tgtEl>
                                          <p:spTgt spid="7179"/>
                                        </p:tgtEl>
                                        <p:attrNameLst>
                                          <p:attrName>style.visibility</p:attrName>
                                        </p:attrNameLst>
                                      </p:cBhvr>
                                      <p:to>
                                        <p:strVal val="hidden"/>
                                      </p:to>
                                    </p:set>
                                  </p:subTnLst>
                                </p:cTn>
                              </p:par>
                            </p:childTnLst>
                          </p:cTn>
                        </p:par>
                        <p:par>
                          <p:cTn id="36" fill="hold" nodeType="afterGroup">
                            <p:stCondLst>
                              <p:cond delay="5000"/>
                            </p:stCondLst>
                            <p:childTnLst>
                              <p:par>
                                <p:cTn id="37" presetID="11" presetClass="entr" presetSubtype="0" fill="hold" grpId="0" nodeType="afterEffect">
                                  <p:stCondLst>
                                    <p:cond delay="0"/>
                                  </p:stCondLst>
                                  <p:childTnLst>
                                    <p:set>
                                      <p:cBhvr>
                                        <p:cTn id="38" dur="1000">
                                          <p:stCondLst>
                                            <p:cond delay="0"/>
                                          </p:stCondLst>
                                        </p:cTn>
                                        <p:tgtEl>
                                          <p:spTgt spid="7180"/>
                                        </p:tgtEl>
                                        <p:attrNameLst>
                                          <p:attrName>style.visibility</p:attrName>
                                        </p:attrNameLst>
                                      </p:cBhvr>
                                      <p:to>
                                        <p:strVal val="visible"/>
                                      </p:to>
                                    </p:set>
                                  </p:childTnLst>
                                  <p:subTnLst>
                                    <p:set>
                                      <p:cBhvr override="childStyle">
                                        <p:cTn dur="1" fill="hold" display="0" masterRel="sameClick" afterEffect="1">
                                          <p:stCondLst>
                                            <p:cond evt="end" delay="0">
                                              <p:tn val="37"/>
                                            </p:cond>
                                          </p:stCondLst>
                                        </p:cTn>
                                        <p:tgtEl>
                                          <p:spTgt spid="7180"/>
                                        </p:tgtEl>
                                        <p:attrNameLst>
                                          <p:attrName>style.visibility</p:attrName>
                                        </p:attrNameLst>
                                      </p:cBhvr>
                                      <p:to>
                                        <p:strVal val="hidden"/>
                                      </p:to>
                                    </p:set>
                                  </p:subTnLst>
                                </p:cTn>
                              </p:par>
                            </p:childTnLst>
                          </p:cTn>
                        </p:par>
                        <p:par>
                          <p:cTn id="39" fill="hold" nodeType="afterGroup">
                            <p:stCondLst>
                              <p:cond delay="6000"/>
                            </p:stCondLst>
                            <p:childTnLst>
                              <p:par>
                                <p:cTn id="40" presetID="1" presetClass="mediacall" presetSubtype="0" fill="hold" nodeType="afterEffect">
                                  <p:stCondLst>
                                    <p:cond delay="0"/>
                                  </p:stCondLst>
                                  <p:childTnLst>
                                    <p:cmd type="call" cmd="playFrom(0.0)">
                                      <p:cBhvr>
                                        <p:cTn id="41" dur="1" fill="hold"/>
                                        <p:tgtEl>
                                          <p:spTgt spid="7184"/>
                                        </p:tgtEl>
                                      </p:cBhvr>
                                    </p:cmd>
                                  </p:childTnLst>
                                </p:cTn>
                              </p:par>
                              <p:par>
                                <p:cTn id="42" presetID="7" presetClass="entr" presetSubtype="2" fill="hold" nodeType="withEffect">
                                  <p:stCondLst>
                                    <p:cond delay="0"/>
                                  </p:stCondLst>
                                  <p:childTnLst>
                                    <p:set>
                                      <p:cBhvr>
                                        <p:cTn id="43" dur="1" fill="hold">
                                          <p:stCondLst>
                                            <p:cond delay="0"/>
                                          </p:stCondLst>
                                        </p:cTn>
                                        <p:tgtEl>
                                          <p:spTgt spid="7185"/>
                                        </p:tgtEl>
                                        <p:attrNameLst>
                                          <p:attrName>style.visibility</p:attrName>
                                        </p:attrNameLst>
                                      </p:cBhvr>
                                      <p:to>
                                        <p:strVal val="visible"/>
                                      </p:to>
                                    </p:set>
                                    <p:anim calcmode="lin" valueType="num">
                                      <p:cBhvr additive="base">
                                        <p:cTn id="44" dur="5000" fill="hold"/>
                                        <p:tgtEl>
                                          <p:spTgt spid="7185"/>
                                        </p:tgtEl>
                                        <p:attrNameLst>
                                          <p:attrName>ppt_x</p:attrName>
                                        </p:attrNameLst>
                                      </p:cBhvr>
                                      <p:tavLst>
                                        <p:tav tm="0">
                                          <p:val>
                                            <p:strVal val="1+#ppt_w/2"/>
                                          </p:val>
                                        </p:tav>
                                        <p:tav tm="100000">
                                          <p:val>
                                            <p:strVal val="#ppt_x"/>
                                          </p:val>
                                        </p:tav>
                                      </p:tavLst>
                                    </p:anim>
                                    <p:anim calcmode="lin" valueType="num">
                                      <p:cBhvr additive="base">
                                        <p:cTn id="45" dur="5000" fill="hold"/>
                                        <p:tgtEl>
                                          <p:spTgt spid="718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audio>
              <p:cMediaNode showWhenStopped="0">
                <p:cTn id="46" fill="hold" display="0">
                  <p:stCondLst>
                    <p:cond delay="indefinite"/>
                  </p:stCondLst>
                  <p:endCondLst>
                    <p:cond evt="onPrev" delay="0">
                      <p:tgtEl>
                        <p:sldTgt/>
                      </p:tgtEl>
                    </p:cond>
                    <p:cond evt="onStopAudio" delay="0">
                      <p:tgtEl>
                        <p:sldTgt/>
                      </p:tgtEl>
                    </p:cond>
                  </p:endCondLst>
                </p:cTn>
                <p:tgtEl>
                  <p:spTgt spid="7184"/>
                </p:tgtEl>
              </p:cMediaNode>
            </p:audio>
          </p:childTnLst>
        </p:cTn>
      </p:par>
    </p:tnLst>
    <p:bldLst>
      <p:bldP spid="7173" grpId="0" animBg="1"/>
      <p:bldP spid="7174" grpId="0" animBg="1"/>
      <p:bldP spid="7175" grpId="0" animBg="1"/>
      <p:bldP spid="7176" grpId="0" animBg="1"/>
      <p:bldP spid="7177" grpId="0" animBg="1"/>
      <p:bldP spid="7178" grpId="0" animBg="1"/>
      <p:bldP spid="7179" grpId="0" animBg="1"/>
      <p:bldP spid="7180" grpId="0" animBg="1"/>
      <p:bldP spid="7181" grpId="0" animBg="1"/>
      <p:bldP spid="7182"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CEA4DA7-69A2-4272-AD60-D52B3BCDC01C}" type="slidenum">
              <a:rPr lang="en-US" altLang="en-US" sz="1400">
                <a:solidFill>
                  <a:srgbClr val="003366"/>
                </a:solidFill>
              </a:rPr>
              <a:pPr>
                <a:spcBef>
                  <a:spcPct val="0"/>
                </a:spcBef>
                <a:buFontTx/>
                <a:buNone/>
              </a:pPr>
              <a:t>10</a:t>
            </a:fld>
            <a:endParaRPr lang="en-US" altLang="en-US" sz="1400">
              <a:solidFill>
                <a:srgbClr val="003366"/>
              </a:solidFill>
            </a:endParaRPr>
          </a:p>
        </p:txBody>
      </p:sp>
      <p:sp>
        <p:nvSpPr>
          <p:cNvPr id="12292" name="Rectangle 3"/>
          <p:cNvSpPr>
            <a:spLocks noGrp="1" noChangeArrowheads="1"/>
          </p:cNvSpPr>
          <p:nvPr>
            <p:ph type="title"/>
          </p:nvPr>
        </p:nvSpPr>
        <p:spPr>
          <a:xfrm>
            <a:off x="685800" y="228600"/>
            <a:ext cx="8001000" cy="1295400"/>
          </a:xfrm>
        </p:spPr>
        <p:txBody>
          <a:bodyPr/>
          <a:lstStyle/>
          <a:p>
            <a:pPr eaLnBrk="1" hangingPunct="1">
              <a:defRPr/>
            </a:pPr>
            <a:r>
              <a:rPr lang="es-ES" b="0" kern="1200" dirty="0" smtClean="0">
                <a:solidFill>
                  <a:schemeClr val="tx1"/>
                </a:solidFill>
                <a:latin typeface="Arial" charset="0"/>
              </a:rPr>
              <a:t>¿Qué es Operación Negligente?</a:t>
            </a:r>
            <a:endParaRPr lang="es-ES" b="0" dirty="0" smtClean="0"/>
          </a:p>
        </p:txBody>
      </p:sp>
      <p:sp>
        <p:nvSpPr>
          <p:cNvPr id="22532" name="Rectangle 11"/>
          <p:cNvSpPr>
            <a:spLocks noGrp="1" noChangeArrowheads="1"/>
          </p:cNvSpPr>
          <p:nvPr>
            <p:ph type="body" idx="1"/>
          </p:nvPr>
        </p:nvSpPr>
        <p:spPr>
          <a:xfrm>
            <a:off x="457200" y="1600200"/>
            <a:ext cx="8534400" cy="4525963"/>
          </a:xfrm>
        </p:spPr>
        <p:txBody>
          <a:bodyPr/>
          <a:lstStyle/>
          <a:p>
            <a:pPr>
              <a:lnSpc>
                <a:spcPct val="120000"/>
              </a:lnSpc>
              <a:spcBef>
                <a:spcPct val="0"/>
              </a:spcBef>
            </a:pPr>
            <a:r>
              <a:rPr lang="es-ES" altLang="en-US" smtClean="0"/>
              <a:t>Operando en áreas restringidas </a:t>
            </a:r>
          </a:p>
          <a:p>
            <a:pPr>
              <a:lnSpc>
                <a:spcPct val="120000"/>
              </a:lnSpc>
              <a:spcBef>
                <a:spcPct val="0"/>
              </a:spcBef>
            </a:pPr>
            <a:r>
              <a:rPr lang="es-ES" altLang="en-US" smtClean="0"/>
              <a:t>Saltando la estela, el casco sale del agua</a:t>
            </a:r>
          </a:p>
          <a:p>
            <a:pPr>
              <a:lnSpc>
                <a:spcPct val="120000"/>
              </a:lnSpc>
              <a:spcBef>
                <a:spcPct val="0"/>
              </a:spcBef>
            </a:pPr>
            <a:r>
              <a:rPr lang="es-ES" altLang="en-US" smtClean="0"/>
              <a:t>Fallo al regular la velocidad</a:t>
            </a:r>
          </a:p>
          <a:p>
            <a:pPr>
              <a:lnSpc>
                <a:spcPct val="120000"/>
              </a:lnSpc>
              <a:spcBef>
                <a:spcPct val="0"/>
              </a:spcBef>
            </a:pPr>
            <a:r>
              <a:rPr lang="es-ES" altLang="en-US" smtClean="0"/>
              <a:t>Operando bajo la influencia de        drogas o alcohol</a:t>
            </a:r>
          </a:p>
        </p:txBody>
      </p:sp>
      <p:pic>
        <p:nvPicPr>
          <p:cNvPr id="22533" name="Picture 10" descr="03_05_1_1C_024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057400" y="4800600"/>
            <a:ext cx="5029200" cy="18637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2534" name="Oval 12"/>
          <p:cNvSpPr>
            <a:spLocks noChangeArrowheads="1"/>
          </p:cNvSpPr>
          <p:nvPr/>
        </p:nvSpPr>
        <p:spPr bwMode="auto">
          <a:xfrm>
            <a:off x="457200" y="18303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22535" name="Oval 13"/>
          <p:cNvSpPr>
            <a:spLocks noChangeArrowheads="1"/>
          </p:cNvSpPr>
          <p:nvPr/>
        </p:nvSpPr>
        <p:spPr bwMode="auto">
          <a:xfrm>
            <a:off x="457200" y="24161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22536" name="Oval 14"/>
          <p:cNvSpPr>
            <a:spLocks noChangeArrowheads="1"/>
          </p:cNvSpPr>
          <p:nvPr/>
        </p:nvSpPr>
        <p:spPr bwMode="auto">
          <a:xfrm>
            <a:off x="457200" y="300355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22537" name="Oval 15"/>
          <p:cNvSpPr>
            <a:spLocks noChangeArrowheads="1"/>
          </p:cNvSpPr>
          <p:nvPr/>
        </p:nvSpPr>
        <p:spPr bwMode="auto">
          <a:xfrm>
            <a:off x="457200" y="35909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4</a:t>
            </a:r>
            <a:endParaRPr lang="en-US" altLang="en-US" sz="1800" b="0">
              <a:solidFill>
                <a:schemeClr val="tx1"/>
              </a:solidFill>
            </a:endParaRPr>
          </a:p>
        </p:txBody>
      </p:sp>
      <p:sp>
        <p:nvSpPr>
          <p:cNvPr id="2253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8D45BF5-B93D-4807-8A2E-17A36CD17D59}" type="slidenum">
              <a:rPr lang="en-US" altLang="en-US" sz="1400">
                <a:solidFill>
                  <a:srgbClr val="003366"/>
                </a:solidFill>
              </a:rPr>
              <a:pPr>
                <a:spcBef>
                  <a:spcPct val="0"/>
                </a:spcBef>
                <a:buFontTx/>
                <a:buNone/>
              </a:pPr>
              <a:t>11</a:t>
            </a:fld>
            <a:endParaRPr lang="en-US" altLang="en-US" sz="1400">
              <a:solidFill>
                <a:srgbClr val="003366"/>
              </a:solidFill>
            </a:endParaRPr>
          </a:p>
        </p:txBody>
      </p:sp>
      <p:sp>
        <p:nvSpPr>
          <p:cNvPr id="24579" name="Rectangle 2"/>
          <p:cNvSpPr>
            <a:spLocks noGrp="1" noChangeArrowheads="1"/>
          </p:cNvSpPr>
          <p:nvPr>
            <p:ph type="title"/>
          </p:nvPr>
        </p:nvSpPr>
        <p:spPr/>
        <p:txBody>
          <a:bodyPr/>
          <a:lstStyle/>
          <a:p>
            <a:pPr eaLnBrk="1" hangingPunct="1"/>
            <a:r>
              <a:rPr lang="es-ES" altLang="en-US" b="0" smtClean="0"/>
              <a:t>Alcohol y Drogas</a:t>
            </a:r>
          </a:p>
        </p:txBody>
      </p:sp>
      <p:sp>
        <p:nvSpPr>
          <p:cNvPr id="13317" name="Rectangle 10"/>
          <p:cNvSpPr>
            <a:spLocks noGrp="1" noChangeArrowheads="1"/>
          </p:cNvSpPr>
          <p:nvPr>
            <p:ph type="body" idx="1"/>
          </p:nvPr>
        </p:nvSpPr>
        <p:spPr/>
        <p:txBody>
          <a:bodyPr/>
          <a:lstStyle/>
          <a:p>
            <a:pPr eaLnBrk="1" hangingPunct="1">
              <a:defRPr/>
            </a:pPr>
            <a:r>
              <a:rPr lang="es-ES" dirty="0" smtClean="0"/>
              <a:t>BWI es un delito federal</a:t>
            </a:r>
          </a:p>
          <a:p>
            <a:pPr eaLnBrk="1" hangingPunct="1">
              <a:defRPr/>
            </a:pPr>
            <a:r>
              <a:rPr lang="es-ES" dirty="0" smtClean="0"/>
              <a:t>BAC de 0.08%</a:t>
            </a:r>
          </a:p>
          <a:p>
            <a:pPr eaLnBrk="1" hangingPunct="1">
              <a:defRPr/>
            </a:pPr>
            <a:r>
              <a:rPr lang="es-ES" kern="1200" dirty="0" smtClean="0">
                <a:solidFill>
                  <a:schemeClr val="tx1"/>
                </a:solidFill>
              </a:rPr>
              <a:t>¿Cuáles son los peligros de navegación BAC</a:t>
            </a:r>
            <a:r>
              <a:rPr lang="es-ES" dirty="0" smtClean="0"/>
              <a:t>?</a:t>
            </a:r>
          </a:p>
          <a:p>
            <a:pPr eaLnBrk="1" hangingPunct="1">
              <a:defRPr/>
            </a:pPr>
            <a:r>
              <a:rPr lang="es-ES" dirty="0" smtClean="0"/>
              <a:t>Contribuye 1/3 de los accidentes         de navegación</a:t>
            </a:r>
          </a:p>
        </p:txBody>
      </p:sp>
      <p:sp>
        <p:nvSpPr>
          <p:cNvPr id="24581" name="Oval 11"/>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24582" name="Oval 12"/>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24583" name="Oval 13"/>
          <p:cNvSpPr>
            <a:spLocks noChangeArrowheads="1"/>
          </p:cNvSpPr>
          <p:nvPr/>
        </p:nvSpPr>
        <p:spPr bwMode="auto">
          <a:xfrm>
            <a:off x="457200" y="29098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24584" name="Oval 14"/>
          <p:cNvSpPr>
            <a:spLocks noChangeArrowheads="1"/>
          </p:cNvSpPr>
          <p:nvPr/>
        </p:nvSpPr>
        <p:spPr bwMode="auto">
          <a:xfrm>
            <a:off x="457200" y="39862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4</a:t>
            </a:r>
            <a:endParaRPr lang="en-US" altLang="en-US" sz="1800" b="0">
              <a:solidFill>
                <a:schemeClr val="tx1"/>
              </a:solidFill>
            </a:endParaRPr>
          </a:p>
        </p:txBody>
      </p:sp>
      <p:pic>
        <p:nvPicPr>
          <p:cNvPr id="24585" name="Picture 16" descr="BUI-039"/>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29200" y="4419600"/>
            <a:ext cx="3113088" cy="20542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45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5BFEAF6-69A4-4053-8E72-56810D8F6560}" type="slidenum">
              <a:rPr lang="en-US" altLang="en-US" sz="1400">
                <a:solidFill>
                  <a:srgbClr val="003366"/>
                </a:solidFill>
              </a:rPr>
              <a:pPr>
                <a:spcBef>
                  <a:spcPct val="0"/>
                </a:spcBef>
                <a:buFontTx/>
                <a:buNone/>
              </a:pPr>
              <a:t>12</a:t>
            </a:fld>
            <a:endParaRPr lang="en-US" altLang="en-US" sz="1400">
              <a:solidFill>
                <a:srgbClr val="003366"/>
              </a:solidFill>
            </a:endParaRPr>
          </a:p>
        </p:txBody>
      </p:sp>
      <p:sp>
        <p:nvSpPr>
          <p:cNvPr id="26627" name="Rectangle 2"/>
          <p:cNvSpPr>
            <a:spLocks noGrp="1" noChangeArrowheads="1"/>
          </p:cNvSpPr>
          <p:nvPr>
            <p:ph type="title"/>
          </p:nvPr>
        </p:nvSpPr>
        <p:spPr/>
        <p:txBody>
          <a:bodyPr/>
          <a:lstStyle/>
          <a:p>
            <a:pPr eaLnBrk="1" hangingPunct="1"/>
            <a:r>
              <a:rPr lang="es-ES" altLang="en-US" b="0" smtClean="0"/>
              <a:t>Obstruyendo</a:t>
            </a:r>
            <a:br>
              <a:rPr lang="es-ES" altLang="en-US" b="0" smtClean="0"/>
            </a:br>
            <a:r>
              <a:rPr lang="es-ES" altLang="en-US" b="0" smtClean="0"/>
              <a:t>la Navegación</a:t>
            </a:r>
          </a:p>
        </p:txBody>
      </p:sp>
      <p:sp>
        <p:nvSpPr>
          <p:cNvPr id="26628" name="Rectangle 11"/>
          <p:cNvSpPr>
            <a:spLocks noGrp="1" noChangeArrowheads="1"/>
          </p:cNvSpPr>
          <p:nvPr>
            <p:ph type="body" idx="1"/>
          </p:nvPr>
        </p:nvSpPr>
        <p:spPr>
          <a:xfrm>
            <a:off x="457200" y="1547813"/>
            <a:ext cx="8458200" cy="4525962"/>
          </a:xfrm>
        </p:spPr>
        <p:txBody>
          <a:bodyPr/>
          <a:lstStyle/>
          <a:p>
            <a:pPr eaLnBrk="1" hangingPunct="1"/>
            <a:r>
              <a:rPr lang="es-ES" altLang="en-US" sz="3600" smtClean="0"/>
              <a:t>Es ilegal el:</a:t>
            </a:r>
          </a:p>
          <a:p>
            <a:pPr lvl="1" eaLnBrk="1" hangingPunct="1"/>
            <a:r>
              <a:rPr lang="es-ES" altLang="en-US" smtClean="0"/>
              <a:t>Anclar en un canal</a:t>
            </a:r>
          </a:p>
          <a:p>
            <a:pPr lvl="1" eaLnBrk="1" hangingPunct="1"/>
            <a:r>
              <a:rPr lang="es-ES" altLang="en-US" smtClean="0"/>
              <a:t>Atar a una boya u otro ATON </a:t>
            </a:r>
            <a:r>
              <a:rPr lang="es-ES" altLang="en-US" sz="1800" smtClean="0"/>
              <a:t>(Ayuda de Navegación)</a:t>
            </a:r>
            <a:endParaRPr lang="en-US" altLang="en-US" sz="1800" smtClean="0"/>
          </a:p>
          <a:p>
            <a:pPr lvl="1" eaLnBrk="1" hangingPunct="1"/>
            <a:r>
              <a:rPr lang="es-ES" altLang="en-US" smtClean="0"/>
              <a:t>Alterar, desfigurar o remover cualquier ATON</a:t>
            </a:r>
          </a:p>
          <a:p>
            <a:pPr lvl="1" eaLnBrk="1" hangingPunct="1"/>
            <a:r>
              <a:rPr lang="es-ES" altLang="en-US" smtClean="0"/>
              <a:t>Obstruir un embarcadero, muelle, rampa     para botes</a:t>
            </a:r>
          </a:p>
        </p:txBody>
      </p:sp>
      <p:pic>
        <p:nvPicPr>
          <p:cNvPr id="26629" name="Picture 12" descr="juntion buoy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4343400"/>
            <a:ext cx="3048000" cy="20208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6630" name="Oval 13"/>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2663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67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3B51F62-52BB-43F7-B9BD-A84251D055C0}" type="slidenum">
              <a:rPr lang="en-US" altLang="en-US" sz="1400">
                <a:solidFill>
                  <a:srgbClr val="003366"/>
                </a:solidFill>
              </a:rPr>
              <a:pPr>
                <a:spcBef>
                  <a:spcPct val="0"/>
                </a:spcBef>
                <a:buFontTx/>
                <a:buNone/>
              </a:pPr>
              <a:t>13</a:t>
            </a:fld>
            <a:endParaRPr lang="en-US" altLang="en-US" sz="1400">
              <a:solidFill>
                <a:srgbClr val="003366"/>
              </a:solidFill>
            </a:endParaRPr>
          </a:p>
        </p:txBody>
      </p:sp>
      <p:sp>
        <p:nvSpPr>
          <p:cNvPr id="28675" name="Rectangle 2"/>
          <p:cNvSpPr>
            <a:spLocks noGrp="1" noChangeArrowheads="1"/>
          </p:cNvSpPr>
          <p:nvPr>
            <p:ph type="title"/>
          </p:nvPr>
        </p:nvSpPr>
        <p:spPr/>
        <p:txBody>
          <a:bodyPr/>
          <a:lstStyle/>
          <a:p>
            <a:pPr eaLnBrk="1" hangingPunct="1"/>
            <a:r>
              <a:rPr lang="es-ES" altLang="en-US" smtClean="0"/>
              <a:t>Seguridad de la Patria</a:t>
            </a:r>
            <a:br>
              <a:rPr lang="es-ES" altLang="en-US" smtClean="0"/>
            </a:br>
            <a:r>
              <a:rPr lang="es-ES" altLang="en-US" sz="2800" smtClean="0"/>
              <a:t>(Homeland Security)</a:t>
            </a:r>
          </a:p>
        </p:txBody>
      </p:sp>
      <p:sp>
        <p:nvSpPr>
          <p:cNvPr id="28676" name="Rectangle 3"/>
          <p:cNvSpPr>
            <a:spLocks noGrp="1" noChangeArrowheads="1"/>
          </p:cNvSpPr>
          <p:nvPr>
            <p:ph type="body" idx="1"/>
          </p:nvPr>
        </p:nvSpPr>
        <p:spPr>
          <a:xfrm>
            <a:off x="381000" y="1600200"/>
            <a:ext cx="8610600" cy="4525963"/>
          </a:xfrm>
        </p:spPr>
        <p:txBody>
          <a:bodyPr/>
          <a:lstStyle/>
          <a:p>
            <a:pPr eaLnBrk="1" hangingPunct="1"/>
            <a:r>
              <a:rPr lang="es-ES" altLang="en-US" sz="2800" smtClean="0"/>
              <a:t>Mantenerse alejado de las embarcaciones navales</a:t>
            </a:r>
          </a:p>
          <a:p>
            <a:pPr eaLnBrk="1" hangingPunct="1"/>
            <a:r>
              <a:rPr lang="es-ES" altLang="en-US" sz="2800" smtClean="0"/>
              <a:t>Estar al tanto de las zonas de seguridad</a:t>
            </a:r>
          </a:p>
          <a:p>
            <a:pPr eaLnBrk="1" hangingPunct="1"/>
            <a:r>
              <a:rPr lang="es-ES" altLang="en-US" sz="2800" smtClean="0"/>
              <a:t>No anclar bajo los puentes</a:t>
            </a:r>
          </a:p>
          <a:p>
            <a:pPr eaLnBrk="1" hangingPunct="1"/>
            <a:r>
              <a:rPr lang="es-ES" altLang="en-US" sz="2800" smtClean="0"/>
              <a:t>Ayude a Vigilar los Cursos de Agua de América </a:t>
            </a:r>
          </a:p>
          <a:p>
            <a:pPr eaLnBrk="1" hangingPunct="1">
              <a:buFontTx/>
              <a:buNone/>
            </a:pPr>
            <a:endParaRPr lang="en-US" altLang="en-US" smtClean="0"/>
          </a:p>
        </p:txBody>
      </p:sp>
      <p:sp>
        <p:nvSpPr>
          <p:cNvPr id="28677"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28678" name="Oval 6"/>
          <p:cNvSpPr>
            <a:spLocks noChangeArrowheads="1"/>
          </p:cNvSpPr>
          <p:nvPr/>
        </p:nvSpPr>
        <p:spPr bwMode="auto">
          <a:xfrm>
            <a:off x="457200" y="25908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28679" name="Oval 7"/>
          <p:cNvSpPr>
            <a:spLocks noChangeArrowheads="1"/>
          </p:cNvSpPr>
          <p:nvPr/>
        </p:nvSpPr>
        <p:spPr bwMode="auto">
          <a:xfrm>
            <a:off x="457200" y="31242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28680" name="Oval 8"/>
          <p:cNvSpPr>
            <a:spLocks noChangeArrowheads="1"/>
          </p:cNvSpPr>
          <p:nvPr/>
        </p:nvSpPr>
        <p:spPr bwMode="auto">
          <a:xfrm>
            <a:off x="457200" y="36576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4</a:t>
            </a:r>
            <a:endParaRPr lang="en-US" altLang="en-US" sz="1800" b="0">
              <a:solidFill>
                <a:schemeClr val="tx1"/>
              </a:solidFill>
            </a:endParaRPr>
          </a:p>
        </p:txBody>
      </p:sp>
      <p:pic>
        <p:nvPicPr>
          <p:cNvPr id="28681" name="Picture 13" descr="w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52700" y="4037013"/>
            <a:ext cx="3848100" cy="279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868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2"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57197F39-64FD-4801-9344-32665A3003D0}" type="slidenum">
              <a:rPr lang="en-US" altLang="en-US" sz="1400">
                <a:solidFill>
                  <a:srgbClr val="003366"/>
                </a:solidFill>
              </a:rPr>
              <a:pPr>
                <a:spcBef>
                  <a:spcPct val="0"/>
                </a:spcBef>
                <a:buFontTx/>
                <a:buNone/>
              </a:pPr>
              <a:t>14</a:t>
            </a:fld>
            <a:endParaRPr lang="en-US" altLang="en-US" sz="1400">
              <a:solidFill>
                <a:srgbClr val="003366"/>
              </a:solidFill>
            </a:endParaRPr>
          </a:p>
        </p:txBody>
      </p:sp>
      <p:sp>
        <p:nvSpPr>
          <p:cNvPr id="30723" name="Rectangle 2"/>
          <p:cNvSpPr>
            <a:spLocks noGrp="1" noChangeArrowheads="1"/>
          </p:cNvSpPr>
          <p:nvPr>
            <p:ph type="title"/>
          </p:nvPr>
        </p:nvSpPr>
        <p:spPr/>
        <p:txBody>
          <a:bodyPr/>
          <a:lstStyle/>
          <a:p>
            <a:pPr eaLnBrk="1" hangingPunct="1"/>
            <a:r>
              <a:rPr lang="es-ES" altLang="en-US" b="0" smtClean="0"/>
              <a:t>Dispositivos de  Flotación Personal</a:t>
            </a:r>
          </a:p>
        </p:txBody>
      </p:sp>
      <p:sp>
        <p:nvSpPr>
          <p:cNvPr id="16389" name="Rectangle 3"/>
          <p:cNvSpPr>
            <a:spLocks noGrp="1" noChangeArrowheads="1"/>
          </p:cNvSpPr>
          <p:nvPr>
            <p:ph type="body" idx="1"/>
          </p:nvPr>
        </p:nvSpPr>
        <p:spPr>
          <a:xfrm>
            <a:off x="457200" y="1663700"/>
            <a:ext cx="8229600" cy="3375025"/>
          </a:xfrm>
        </p:spPr>
        <p:txBody>
          <a:bodyPr/>
          <a:lstStyle/>
          <a:p>
            <a:pPr eaLnBrk="1" hangingPunct="1">
              <a:defRPr/>
            </a:pPr>
            <a:r>
              <a:rPr lang="es-ES" kern="1200" dirty="0" smtClean="0">
                <a:solidFill>
                  <a:schemeClr val="tx1"/>
                </a:solidFill>
              </a:rPr>
              <a:t>¿Cuáles son los requisitos?</a:t>
            </a:r>
            <a:endParaRPr lang="es-ES" dirty="0" smtClean="0"/>
          </a:p>
        </p:txBody>
      </p:sp>
      <p:sp>
        <p:nvSpPr>
          <p:cNvPr id="30725" name="Oval 9"/>
          <p:cNvSpPr>
            <a:spLocks noChangeArrowheads="1"/>
          </p:cNvSpPr>
          <p:nvPr/>
        </p:nvSpPr>
        <p:spPr bwMode="auto">
          <a:xfrm>
            <a:off x="457200" y="178435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pic>
        <p:nvPicPr>
          <p:cNvPr id="30726" name="Picture 12" descr="DSC_655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590800"/>
            <a:ext cx="5486400" cy="36480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3072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81AC606F-EF5F-4E08-9FEA-920CB27257DA}" type="slidenum">
              <a:rPr lang="en-US" altLang="en-US" sz="1400">
                <a:solidFill>
                  <a:srgbClr val="003366"/>
                </a:solidFill>
              </a:rPr>
              <a:pPr>
                <a:spcBef>
                  <a:spcPct val="0"/>
                </a:spcBef>
                <a:buFontTx/>
                <a:buNone/>
              </a:pPr>
              <a:t>15</a:t>
            </a:fld>
            <a:endParaRPr lang="en-US" altLang="en-US" sz="1400">
              <a:solidFill>
                <a:srgbClr val="003366"/>
              </a:solidFill>
            </a:endParaRPr>
          </a:p>
        </p:txBody>
      </p:sp>
      <p:sp>
        <p:nvSpPr>
          <p:cNvPr id="32771" name="Text Box 2"/>
          <p:cNvSpPr txBox="1">
            <a:spLocks noChangeArrowheads="1"/>
          </p:cNvSpPr>
          <p:nvPr/>
        </p:nvSpPr>
        <p:spPr bwMode="auto">
          <a:xfrm>
            <a:off x="838200" y="3009900"/>
            <a:ext cx="3276600"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a:spcBef>
                <a:spcPct val="0"/>
              </a:spcBef>
              <a:buFontTx/>
              <a:buNone/>
            </a:pPr>
            <a:r>
              <a:rPr lang="es-ES" altLang="en-US" sz="3600" b="0">
                <a:solidFill>
                  <a:schemeClr val="tx1"/>
                </a:solidFill>
              </a:rPr>
              <a:t>Mínima Flotabilidad    22 Libras</a:t>
            </a:r>
          </a:p>
        </p:txBody>
      </p:sp>
      <p:pic>
        <p:nvPicPr>
          <p:cNvPr id="32772" name="Picture 3" descr="pfd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10100" y="2027238"/>
            <a:ext cx="3390900" cy="4068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2773" name="Rectangle 4"/>
          <p:cNvSpPr>
            <a:spLocks noGrp="1" noChangeArrowheads="1"/>
          </p:cNvSpPr>
          <p:nvPr>
            <p:ph type="title" idx="4294967295"/>
          </p:nvPr>
        </p:nvSpPr>
        <p:spPr>
          <a:xfrm>
            <a:off x="685800" y="274638"/>
            <a:ext cx="8001000" cy="1782762"/>
          </a:xfrm>
        </p:spPr>
        <p:txBody>
          <a:bodyPr/>
          <a:lstStyle/>
          <a:p>
            <a:pPr eaLnBrk="1" hangingPunct="1"/>
            <a:r>
              <a:rPr lang="es-ES" altLang="en-US" b="0" smtClean="0"/>
              <a:t>Tipo I:  </a:t>
            </a:r>
            <a:br>
              <a:rPr lang="es-ES" altLang="en-US" b="0" smtClean="0"/>
            </a:br>
            <a:r>
              <a:rPr lang="es-ES" altLang="en-US" b="0" smtClean="0"/>
              <a:t>Chaleco Salvavidas      de Alta Mar</a:t>
            </a:r>
            <a:endParaRPr lang="es-ES" altLang="en-US" smtClean="0"/>
          </a:p>
        </p:txBody>
      </p:sp>
      <p:sp>
        <p:nvSpPr>
          <p:cNvPr id="3277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36DEA323-8E69-46D0-8925-4636AB34CD0D}" type="slidenum">
              <a:rPr lang="en-US" altLang="en-US" sz="1400">
                <a:solidFill>
                  <a:srgbClr val="003366"/>
                </a:solidFill>
              </a:rPr>
              <a:pPr>
                <a:spcBef>
                  <a:spcPct val="0"/>
                </a:spcBef>
                <a:buFontTx/>
                <a:buNone/>
              </a:pPr>
              <a:t>16</a:t>
            </a:fld>
            <a:endParaRPr lang="en-US" altLang="en-US" sz="1400">
              <a:solidFill>
                <a:srgbClr val="003366"/>
              </a:solidFill>
            </a:endParaRPr>
          </a:p>
        </p:txBody>
      </p:sp>
      <p:sp>
        <p:nvSpPr>
          <p:cNvPr id="34819" name="Text Box 2"/>
          <p:cNvSpPr txBox="1">
            <a:spLocks noChangeArrowheads="1"/>
          </p:cNvSpPr>
          <p:nvPr/>
        </p:nvSpPr>
        <p:spPr bwMode="auto">
          <a:xfrm>
            <a:off x="1295400" y="3009900"/>
            <a:ext cx="25447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r>
              <a:rPr lang="es-ES" altLang="en-US" sz="3600" b="0">
                <a:solidFill>
                  <a:schemeClr val="tx1"/>
                </a:solidFill>
              </a:rPr>
              <a:t>Mínima </a:t>
            </a:r>
            <a:endParaRPr lang="en-US" altLang="en-US" sz="3600" b="0">
              <a:solidFill>
                <a:schemeClr val="tx1"/>
              </a:solidFill>
            </a:endParaRPr>
          </a:p>
          <a:p>
            <a:pPr eaLnBrk="1" hangingPunct="1">
              <a:spcBef>
                <a:spcPct val="0"/>
              </a:spcBef>
              <a:buFontTx/>
              <a:buNone/>
            </a:pPr>
            <a:r>
              <a:rPr lang="es-ES" altLang="en-US" sz="3600" b="0">
                <a:solidFill>
                  <a:schemeClr val="tx1"/>
                </a:solidFill>
              </a:rPr>
              <a:t>Flotabilidad</a:t>
            </a:r>
            <a:endParaRPr lang="en-US" altLang="en-US" sz="3600" b="0">
              <a:solidFill>
                <a:schemeClr val="tx1"/>
              </a:solidFill>
            </a:endParaRPr>
          </a:p>
          <a:p>
            <a:pPr eaLnBrk="1" hangingPunct="1">
              <a:spcBef>
                <a:spcPct val="0"/>
              </a:spcBef>
              <a:buFontTx/>
              <a:buNone/>
            </a:pPr>
            <a:r>
              <a:rPr lang="es-ES" altLang="en-US" sz="3600" b="0">
                <a:solidFill>
                  <a:schemeClr val="tx1"/>
                </a:solidFill>
              </a:rPr>
              <a:t>15.5 Libras</a:t>
            </a:r>
            <a:endParaRPr lang="en-US" altLang="en-US" sz="3600" b="0">
              <a:solidFill>
                <a:schemeClr val="tx1"/>
              </a:solidFill>
            </a:endParaRPr>
          </a:p>
        </p:txBody>
      </p:sp>
      <p:pic>
        <p:nvPicPr>
          <p:cNvPr id="34820" name="Picture 3" descr="pfd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6800" y="1741488"/>
            <a:ext cx="3190875" cy="46593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4821" name="Rectangle 4"/>
          <p:cNvSpPr>
            <a:spLocks noGrp="1" noChangeArrowheads="1"/>
          </p:cNvSpPr>
          <p:nvPr>
            <p:ph type="title" idx="4294967295"/>
          </p:nvPr>
        </p:nvSpPr>
        <p:spPr/>
        <p:txBody>
          <a:bodyPr/>
          <a:lstStyle/>
          <a:p>
            <a:pPr eaLnBrk="1" hangingPunct="1"/>
            <a:r>
              <a:rPr lang="es-ES" altLang="en-US" b="0" smtClean="0"/>
              <a:t/>
            </a:r>
            <a:br>
              <a:rPr lang="es-ES" altLang="en-US" b="0" smtClean="0"/>
            </a:br>
            <a:r>
              <a:rPr lang="es-ES" altLang="en-US" b="0" smtClean="0"/>
              <a:t>Tipo II:  </a:t>
            </a:r>
            <a:br>
              <a:rPr lang="es-ES" altLang="en-US" b="0" smtClean="0"/>
            </a:br>
            <a:r>
              <a:rPr lang="es-ES" altLang="en-US" smtClean="0"/>
              <a:t>Chaleco Cerca-Costa</a:t>
            </a:r>
            <a:r>
              <a:rPr lang="en-US" altLang="en-US" smtClean="0"/>
              <a:t/>
            </a:r>
            <a:br>
              <a:rPr lang="en-US" altLang="en-US" smtClean="0"/>
            </a:br>
            <a:endParaRPr lang="es-ES" altLang="en-US" smtClean="0"/>
          </a:p>
        </p:txBody>
      </p:sp>
      <p:sp>
        <p:nvSpPr>
          <p:cNvPr id="3482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3F59448D-2D29-4ABA-A605-3AC1EAFEC663}" type="slidenum">
              <a:rPr lang="en-US" altLang="en-US" sz="1400">
                <a:solidFill>
                  <a:srgbClr val="003366"/>
                </a:solidFill>
              </a:rPr>
              <a:pPr>
                <a:spcBef>
                  <a:spcPct val="0"/>
                </a:spcBef>
                <a:buFontTx/>
                <a:buNone/>
              </a:pPr>
              <a:t>17</a:t>
            </a:fld>
            <a:endParaRPr lang="en-US" altLang="en-US" sz="1400">
              <a:solidFill>
                <a:srgbClr val="003366"/>
              </a:solidFill>
            </a:endParaRPr>
          </a:p>
        </p:txBody>
      </p:sp>
      <p:sp>
        <p:nvSpPr>
          <p:cNvPr id="36867" name="Text Box 2"/>
          <p:cNvSpPr txBox="1">
            <a:spLocks noChangeArrowheads="1"/>
          </p:cNvSpPr>
          <p:nvPr/>
        </p:nvSpPr>
        <p:spPr bwMode="auto">
          <a:xfrm>
            <a:off x="1103313" y="3009900"/>
            <a:ext cx="3057525"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sz="3600" b="0">
                <a:solidFill>
                  <a:schemeClr val="tx1"/>
                </a:solidFill>
              </a:rPr>
              <a:t>Mínima</a:t>
            </a:r>
            <a:endParaRPr lang="en-US" altLang="en-US" sz="3600" b="0">
              <a:solidFill>
                <a:schemeClr val="tx1"/>
              </a:solidFill>
            </a:endParaRPr>
          </a:p>
          <a:p>
            <a:pPr algn="ctr" eaLnBrk="1" hangingPunct="1">
              <a:spcBef>
                <a:spcPct val="0"/>
              </a:spcBef>
              <a:buFontTx/>
              <a:buNone/>
            </a:pPr>
            <a:r>
              <a:rPr lang="es-ES" altLang="en-US" sz="3600" b="0">
                <a:solidFill>
                  <a:schemeClr val="tx1"/>
                </a:solidFill>
              </a:rPr>
              <a:t>   Flotabilidad </a:t>
            </a:r>
            <a:endParaRPr lang="en-US" altLang="en-US" sz="3600" b="0">
              <a:solidFill>
                <a:schemeClr val="tx1"/>
              </a:solidFill>
            </a:endParaRPr>
          </a:p>
          <a:p>
            <a:pPr algn="ctr" eaLnBrk="1" hangingPunct="1">
              <a:spcBef>
                <a:spcPct val="0"/>
              </a:spcBef>
              <a:buFontTx/>
              <a:buNone/>
            </a:pPr>
            <a:r>
              <a:rPr lang="es-ES" altLang="en-US" sz="3600" b="0">
                <a:solidFill>
                  <a:schemeClr val="tx1"/>
                </a:solidFill>
              </a:rPr>
              <a:t>15.5 Libras</a:t>
            </a:r>
          </a:p>
        </p:txBody>
      </p:sp>
      <p:pic>
        <p:nvPicPr>
          <p:cNvPr id="36868" name="Picture 3" descr="pfd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45050" y="1981200"/>
            <a:ext cx="3130550" cy="4435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6869" name="Rectangle 4"/>
          <p:cNvSpPr>
            <a:spLocks noGrp="1" noChangeArrowheads="1"/>
          </p:cNvSpPr>
          <p:nvPr>
            <p:ph type="title" idx="4294967295"/>
          </p:nvPr>
        </p:nvSpPr>
        <p:spPr/>
        <p:txBody>
          <a:bodyPr/>
          <a:lstStyle/>
          <a:p>
            <a:r>
              <a:rPr lang="es-ES" altLang="en-US" smtClean="0"/>
              <a:t>Tipo III:</a:t>
            </a:r>
            <a:r>
              <a:rPr lang="en-US" altLang="en-US" smtClean="0"/>
              <a:t/>
            </a:r>
            <a:br>
              <a:rPr lang="en-US" altLang="en-US" smtClean="0"/>
            </a:br>
            <a:r>
              <a:rPr lang="es-ES" altLang="en-US" smtClean="0"/>
              <a:t>Ayuda de Flotación</a:t>
            </a:r>
          </a:p>
        </p:txBody>
      </p:sp>
      <p:sp>
        <p:nvSpPr>
          <p:cNvPr id="3687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E05446B-6600-4683-8A45-AE3586C20128}" type="slidenum">
              <a:rPr lang="en-US" altLang="en-US" sz="1400">
                <a:solidFill>
                  <a:srgbClr val="003366"/>
                </a:solidFill>
              </a:rPr>
              <a:pPr>
                <a:spcBef>
                  <a:spcPct val="0"/>
                </a:spcBef>
                <a:buFontTx/>
                <a:buNone/>
              </a:pPr>
              <a:t>18</a:t>
            </a:fld>
            <a:endParaRPr lang="en-US" altLang="en-US" sz="1400">
              <a:solidFill>
                <a:srgbClr val="003366"/>
              </a:solidFill>
            </a:endParaRPr>
          </a:p>
        </p:txBody>
      </p:sp>
      <p:sp>
        <p:nvSpPr>
          <p:cNvPr id="38915" name="Text Box 2"/>
          <p:cNvSpPr txBox="1">
            <a:spLocks noChangeArrowheads="1"/>
          </p:cNvSpPr>
          <p:nvPr/>
        </p:nvSpPr>
        <p:spPr bwMode="auto">
          <a:xfrm>
            <a:off x="1479550" y="3022600"/>
            <a:ext cx="2544763" cy="17541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sz="3600" b="0">
                <a:solidFill>
                  <a:schemeClr val="tx1"/>
                </a:solidFill>
              </a:rPr>
              <a:t>Mínima</a:t>
            </a:r>
            <a:endParaRPr lang="en-US" altLang="en-US" sz="3600" b="0">
              <a:solidFill>
                <a:schemeClr val="tx1"/>
              </a:solidFill>
            </a:endParaRPr>
          </a:p>
          <a:p>
            <a:pPr algn="ctr" eaLnBrk="1" hangingPunct="1">
              <a:spcBef>
                <a:spcPct val="0"/>
              </a:spcBef>
              <a:buFontTx/>
              <a:buNone/>
            </a:pPr>
            <a:r>
              <a:rPr lang="es-ES" altLang="en-US" sz="3600" b="0">
                <a:solidFill>
                  <a:schemeClr val="tx1"/>
                </a:solidFill>
              </a:rPr>
              <a:t>Flotabilidad</a:t>
            </a:r>
            <a:endParaRPr lang="en-US" altLang="en-US" sz="3600" b="0">
              <a:solidFill>
                <a:schemeClr val="tx1"/>
              </a:solidFill>
            </a:endParaRPr>
          </a:p>
          <a:p>
            <a:pPr algn="ctr" eaLnBrk="1" hangingPunct="1">
              <a:spcBef>
                <a:spcPct val="0"/>
              </a:spcBef>
              <a:buFontTx/>
              <a:buNone/>
            </a:pPr>
            <a:r>
              <a:rPr lang="es-ES" altLang="en-US" sz="3600" b="0">
                <a:solidFill>
                  <a:schemeClr val="tx1"/>
                </a:solidFill>
              </a:rPr>
              <a:t>22  Libras</a:t>
            </a:r>
            <a:endParaRPr lang="en-US" altLang="en-US" sz="3600" b="0">
              <a:solidFill>
                <a:schemeClr val="tx1"/>
              </a:solidFill>
            </a:endParaRPr>
          </a:p>
        </p:txBody>
      </p:sp>
      <p:pic>
        <p:nvPicPr>
          <p:cNvPr id="38916" name="Picture 3" descr="pfd 3 infla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62500" y="1993900"/>
            <a:ext cx="3295650" cy="434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8917" name="Rectangle 4"/>
          <p:cNvSpPr>
            <a:spLocks noGrp="1" noChangeArrowheads="1"/>
          </p:cNvSpPr>
          <p:nvPr>
            <p:ph type="title" idx="4294967295"/>
          </p:nvPr>
        </p:nvSpPr>
        <p:spPr>
          <a:xfrm>
            <a:off x="685800" y="228600"/>
            <a:ext cx="8001000" cy="1295400"/>
          </a:xfrm>
        </p:spPr>
        <p:txBody>
          <a:bodyPr/>
          <a:lstStyle/>
          <a:p>
            <a:r>
              <a:rPr lang="es-ES" altLang="en-US" smtClean="0"/>
              <a:t>Tipo III / V:</a:t>
            </a:r>
            <a:r>
              <a:rPr lang="en-US" altLang="en-US" smtClean="0"/>
              <a:t/>
            </a:r>
            <a:br>
              <a:rPr lang="en-US" altLang="en-US" smtClean="0"/>
            </a:br>
            <a:r>
              <a:rPr lang="es-ES" altLang="en-US" smtClean="0"/>
              <a:t>PFD Inflable</a:t>
            </a:r>
            <a:endParaRPr lang="en-US" altLang="en-US" smtClean="0"/>
          </a:p>
        </p:txBody>
      </p:sp>
      <p:sp>
        <p:nvSpPr>
          <p:cNvPr id="3891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D63FE9D-D48A-4F0F-9114-D04F218792E3}" type="slidenum">
              <a:rPr lang="en-US" altLang="en-US" sz="1400">
                <a:solidFill>
                  <a:srgbClr val="003366"/>
                </a:solidFill>
              </a:rPr>
              <a:pPr>
                <a:spcBef>
                  <a:spcPct val="0"/>
                </a:spcBef>
                <a:buFontTx/>
                <a:buNone/>
              </a:pPr>
              <a:t>19</a:t>
            </a:fld>
            <a:endParaRPr lang="en-US" altLang="en-US" sz="1400">
              <a:solidFill>
                <a:srgbClr val="003366"/>
              </a:solidFill>
            </a:endParaRPr>
          </a:p>
        </p:txBody>
      </p:sp>
      <p:sp>
        <p:nvSpPr>
          <p:cNvPr id="40963" name="Text Box 2"/>
          <p:cNvSpPr txBox="1">
            <a:spLocks noChangeArrowheads="1"/>
          </p:cNvSpPr>
          <p:nvPr/>
        </p:nvSpPr>
        <p:spPr bwMode="auto">
          <a:xfrm>
            <a:off x="990600" y="1727200"/>
            <a:ext cx="7315200" cy="12001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sz="3600" b="0">
                <a:solidFill>
                  <a:schemeClr val="tx1"/>
                </a:solidFill>
              </a:rPr>
              <a:t>¿Qué tamaño de embarcación debe de llevar estos a bordo?</a:t>
            </a:r>
            <a:endParaRPr lang="en-US" altLang="en-US" sz="3600" b="0">
              <a:solidFill>
                <a:schemeClr val="tx1"/>
              </a:solidFill>
            </a:endParaRPr>
          </a:p>
        </p:txBody>
      </p:sp>
      <p:pic>
        <p:nvPicPr>
          <p:cNvPr id="40964" name="Picture 3" descr="pfd 4 ri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0" y="3048000"/>
            <a:ext cx="3886200" cy="2636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0965" name="Picture 4" descr="pfd 4 trow copy"/>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76600"/>
            <a:ext cx="3352800" cy="2482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0966" name="Rectangle 5"/>
          <p:cNvSpPr>
            <a:spLocks noGrp="1" noChangeArrowheads="1"/>
          </p:cNvSpPr>
          <p:nvPr>
            <p:ph type="title" idx="4294967295"/>
          </p:nvPr>
        </p:nvSpPr>
        <p:spPr/>
        <p:txBody>
          <a:bodyPr/>
          <a:lstStyle/>
          <a:p>
            <a:r>
              <a:rPr lang="es-ES" altLang="en-US" smtClean="0"/>
              <a:t>Tipo IV:</a:t>
            </a:r>
            <a:r>
              <a:rPr lang="en-US" altLang="en-US" smtClean="0"/>
              <a:t/>
            </a:r>
            <a:br>
              <a:rPr lang="en-US" altLang="en-US" smtClean="0"/>
            </a:br>
            <a:r>
              <a:rPr lang="es-ES" altLang="en-US" smtClean="0"/>
              <a:t> Dispositivo de Tirar</a:t>
            </a:r>
            <a:endParaRPr lang="en-US" altLang="en-US" smtClean="0"/>
          </a:p>
        </p:txBody>
      </p:sp>
      <p:sp>
        <p:nvSpPr>
          <p:cNvPr id="4096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90F62B7-1B59-44BA-85B1-C2A02AA3296A}" type="slidenum">
              <a:rPr lang="en-US" altLang="en-US" sz="1400">
                <a:solidFill>
                  <a:srgbClr val="003366"/>
                </a:solidFill>
              </a:rPr>
              <a:pPr>
                <a:spcBef>
                  <a:spcPct val="0"/>
                </a:spcBef>
                <a:buFontTx/>
                <a:buNone/>
              </a:pPr>
              <a:t>2</a:t>
            </a:fld>
            <a:endParaRPr lang="en-US" altLang="en-US" sz="1400">
              <a:solidFill>
                <a:srgbClr val="003366"/>
              </a:solidFill>
            </a:endParaRPr>
          </a:p>
        </p:txBody>
      </p:sp>
      <p:sp>
        <p:nvSpPr>
          <p:cNvPr id="6147" name="Rectangle 3"/>
          <p:cNvSpPr>
            <a:spLocks noGrp="1" noChangeArrowheads="1"/>
          </p:cNvSpPr>
          <p:nvPr>
            <p:ph type="title"/>
          </p:nvPr>
        </p:nvSpPr>
        <p:spPr/>
        <p:txBody>
          <a:bodyPr/>
          <a:lstStyle/>
          <a:p>
            <a:pPr eaLnBrk="1" hangingPunct="1"/>
            <a:r>
              <a:rPr lang="es-ES" altLang="en-US" b="0" smtClean="0"/>
              <a:t>Responsabilidad Legal</a:t>
            </a:r>
          </a:p>
        </p:txBody>
      </p:sp>
      <p:sp>
        <p:nvSpPr>
          <p:cNvPr id="6148" name="Rectangle 14"/>
          <p:cNvSpPr>
            <a:spLocks noGrp="1" noChangeArrowheads="1"/>
          </p:cNvSpPr>
          <p:nvPr>
            <p:ph type="body" idx="1"/>
          </p:nvPr>
        </p:nvSpPr>
        <p:spPr>
          <a:xfrm>
            <a:off x="457200" y="1600200"/>
            <a:ext cx="8534400" cy="4525963"/>
          </a:xfrm>
        </p:spPr>
        <p:txBody>
          <a:bodyPr/>
          <a:lstStyle/>
          <a:p>
            <a:pPr eaLnBrk="1" hangingPunct="1"/>
            <a:r>
              <a:rPr lang="es-ES" altLang="en-US" smtClean="0"/>
              <a:t>¿Cuál es el papel de la Guardia Costera?</a:t>
            </a:r>
          </a:p>
          <a:p>
            <a:pPr eaLnBrk="1" hangingPunct="1"/>
            <a:r>
              <a:rPr lang="es-ES" altLang="en-US" smtClean="0"/>
              <a:t>¿Qué pueden hacer los estados?</a:t>
            </a:r>
          </a:p>
          <a:p>
            <a:pPr eaLnBrk="1" hangingPunct="1"/>
            <a:r>
              <a:rPr lang="es-ES" altLang="en-US" smtClean="0"/>
              <a:t>¿Quién es responsable de cumplir?</a:t>
            </a:r>
          </a:p>
        </p:txBody>
      </p:sp>
      <p:sp>
        <p:nvSpPr>
          <p:cNvPr id="6149" name="Oval 1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6150" name="Oval 16"/>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6151" name="Oval 17"/>
          <p:cNvSpPr>
            <a:spLocks noChangeArrowheads="1"/>
          </p:cNvSpPr>
          <p:nvPr/>
        </p:nvSpPr>
        <p:spPr bwMode="auto">
          <a:xfrm>
            <a:off x="457200" y="29098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pic>
        <p:nvPicPr>
          <p:cNvPr id="6152" name="Picture 22" descr="make diff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09800" y="3657600"/>
            <a:ext cx="4724400" cy="269240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15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8DFC70EE-8909-4D6E-8675-E156952C20D4}" type="slidenum">
              <a:rPr lang="en-US" altLang="en-US" sz="1400">
                <a:solidFill>
                  <a:srgbClr val="003366"/>
                </a:solidFill>
              </a:rPr>
              <a:pPr>
                <a:spcBef>
                  <a:spcPct val="0"/>
                </a:spcBef>
                <a:buFontTx/>
                <a:buNone/>
              </a:pPr>
              <a:t>20</a:t>
            </a:fld>
            <a:endParaRPr lang="en-US" altLang="en-US" sz="1400">
              <a:solidFill>
                <a:srgbClr val="003366"/>
              </a:solidFill>
            </a:endParaRPr>
          </a:p>
        </p:txBody>
      </p:sp>
      <p:sp>
        <p:nvSpPr>
          <p:cNvPr id="43011" name="Rectangle 3"/>
          <p:cNvSpPr>
            <a:spLocks noGrp="1" noChangeArrowheads="1"/>
          </p:cNvSpPr>
          <p:nvPr>
            <p:ph type="title" idx="4294967295"/>
          </p:nvPr>
        </p:nvSpPr>
        <p:spPr>
          <a:xfrm>
            <a:off x="304800" y="274638"/>
            <a:ext cx="8610600" cy="1782762"/>
          </a:xfrm>
        </p:spPr>
        <p:txBody>
          <a:bodyPr/>
          <a:lstStyle/>
          <a:p>
            <a:r>
              <a:rPr lang="es-ES" altLang="en-US" smtClean="0"/>
              <a:t>Tipo V:</a:t>
            </a:r>
            <a:br>
              <a:rPr lang="es-ES" altLang="en-US" smtClean="0"/>
            </a:br>
            <a:r>
              <a:rPr lang="es-ES" altLang="en-US" smtClean="0"/>
              <a:t>Dispositivo de</a:t>
            </a:r>
            <a:br>
              <a:rPr lang="es-ES" altLang="en-US" smtClean="0"/>
            </a:br>
            <a:r>
              <a:rPr lang="es-ES" altLang="en-US" smtClean="0"/>
              <a:t> Uso – Especial</a:t>
            </a:r>
            <a:endParaRPr lang="en-US" altLang="en-US" smtClean="0"/>
          </a:p>
        </p:txBody>
      </p:sp>
      <p:pic>
        <p:nvPicPr>
          <p:cNvPr id="43012" name="Picture 8" descr="DSC_818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286000"/>
            <a:ext cx="5486400" cy="36480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4301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E7D9ED06-BC9A-4762-AAA0-0823F2B9AF3F}" type="slidenum">
              <a:rPr lang="en-US" altLang="en-US" sz="1400">
                <a:solidFill>
                  <a:srgbClr val="003366"/>
                </a:solidFill>
              </a:rPr>
              <a:pPr>
                <a:spcBef>
                  <a:spcPct val="0"/>
                </a:spcBef>
                <a:buFontTx/>
                <a:buNone/>
              </a:pPr>
              <a:t>21</a:t>
            </a:fld>
            <a:endParaRPr lang="en-US" altLang="en-US" sz="1400">
              <a:solidFill>
                <a:srgbClr val="003366"/>
              </a:solidFill>
            </a:endParaRPr>
          </a:p>
        </p:txBody>
      </p:sp>
      <p:grpSp>
        <p:nvGrpSpPr>
          <p:cNvPr id="2" name="Group 21"/>
          <p:cNvGrpSpPr>
            <a:grpSpLocks/>
          </p:cNvGrpSpPr>
          <p:nvPr/>
        </p:nvGrpSpPr>
        <p:grpSpPr bwMode="auto">
          <a:xfrm>
            <a:off x="508000" y="1676400"/>
            <a:ext cx="2590800" cy="5049838"/>
            <a:chOff x="320" y="1056"/>
            <a:chExt cx="1632" cy="3181"/>
          </a:xfrm>
        </p:grpSpPr>
        <p:grpSp>
          <p:nvGrpSpPr>
            <p:cNvPr id="45072" name="Group 14"/>
            <p:cNvGrpSpPr>
              <a:grpSpLocks/>
            </p:cNvGrpSpPr>
            <p:nvPr/>
          </p:nvGrpSpPr>
          <p:grpSpPr bwMode="auto">
            <a:xfrm>
              <a:off x="379" y="1056"/>
              <a:ext cx="1541" cy="2194"/>
              <a:chOff x="379" y="1056"/>
              <a:chExt cx="1541" cy="2194"/>
            </a:xfrm>
          </p:grpSpPr>
          <p:pic>
            <p:nvPicPr>
              <p:cNvPr id="45074" name="Picture 4" descr="fire a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9" y="1824"/>
                <a:ext cx="1541"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5" name="Picture 5" descr="fire 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3" y="1056"/>
                <a:ext cx="850" cy="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73" name="Text Box 6"/>
            <p:cNvSpPr txBox="1">
              <a:spLocks noChangeArrowheads="1"/>
            </p:cNvSpPr>
            <p:nvPr/>
          </p:nvSpPr>
          <p:spPr bwMode="auto">
            <a:xfrm>
              <a:off x="320" y="3248"/>
              <a:ext cx="1632" cy="9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a:solidFill>
                    <a:schemeClr val="tx1"/>
                  </a:solidFill>
                </a:rPr>
                <a:t>Basura Madera    Papel</a:t>
              </a:r>
            </a:p>
          </p:txBody>
        </p:sp>
      </p:grpSp>
      <p:grpSp>
        <p:nvGrpSpPr>
          <p:cNvPr id="4" name="Group 22"/>
          <p:cNvGrpSpPr>
            <a:grpSpLocks/>
          </p:cNvGrpSpPr>
          <p:nvPr/>
        </p:nvGrpSpPr>
        <p:grpSpPr bwMode="auto">
          <a:xfrm>
            <a:off x="3354388" y="1771650"/>
            <a:ext cx="2435225" cy="4314825"/>
            <a:chOff x="2113" y="1116"/>
            <a:chExt cx="1534" cy="2718"/>
          </a:xfrm>
        </p:grpSpPr>
        <p:grpSp>
          <p:nvGrpSpPr>
            <p:cNvPr id="45068" name="Group 16"/>
            <p:cNvGrpSpPr>
              <a:grpSpLocks/>
            </p:cNvGrpSpPr>
            <p:nvPr/>
          </p:nvGrpSpPr>
          <p:grpSpPr bwMode="auto">
            <a:xfrm>
              <a:off x="2113" y="1116"/>
              <a:ext cx="1534" cy="2134"/>
              <a:chOff x="2113" y="1116"/>
              <a:chExt cx="1534" cy="2134"/>
            </a:xfrm>
          </p:grpSpPr>
          <p:pic>
            <p:nvPicPr>
              <p:cNvPr id="45070" name="Picture 9" descr="fire b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113" y="1824"/>
                <a:ext cx="1534"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71" name="Picture 10" descr="fire b"/>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545" y="1116"/>
                <a:ext cx="670" cy="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9" name="Text Box 11"/>
            <p:cNvSpPr txBox="1">
              <a:spLocks noChangeArrowheads="1"/>
            </p:cNvSpPr>
            <p:nvPr/>
          </p:nvSpPr>
          <p:spPr bwMode="auto">
            <a:xfrm>
              <a:off x="2342" y="3233"/>
              <a:ext cx="1114" cy="60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sz="2800">
                  <a:solidFill>
                    <a:schemeClr val="tx1"/>
                  </a:solidFill>
                </a:rPr>
                <a:t>Líquidos</a:t>
              </a:r>
              <a:endParaRPr lang="en-US" altLang="en-US" sz="2800">
                <a:solidFill>
                  <a:schemeClr val="tx1"/>
                </a:solidFill>
              </a:endParaRPr>
            </a:p>
            <a:p>
              <a:pPr algn="ctr" eaLnBrk="1" hangingPunct="1">
                <a:spcBef>
                  <a:spcPct val="0"/>
                </a:spcBef>
                <a:buFontTx/>
                <a:buNone/>
              </a:pPr>
              <a:r>
                <a:rPr lang="es-ES" altLang="en-US" sz="2800">
                  <a:solidFill>
                    <a:schemeClr val="tx1"/>
                  </a:solidFill>
                </a:rPr>
                <a:t>Grasa</a:t>
              </a:r>
              <a:endParaRPr lang="en-US" altLang="en-US" sz="2800">
                <a:solidFill>
                  <a:schemeClr val="tx1"/>
                </a:solidFill>
              </a:endParaRPr>
            </a:p>
          </p:txBody>
        </p:sp>
      </p:grpSp>
      <p:grpSp>
        <p:nvGrpSpPr>
          <p:cNvPr id="6" name="Group 23"/>
          <p:cNvGrpSpPr>
            <a:grpSpLocks/>
          </p:cNvGrpSpPr>
          <p:nvPr/>
        </p:nvGrpSpPr>
        <p:grpSpPr bwMode="auto">
          <a:xfrm>
            <a:off x="6096000" y="1790700"/>
            <a:ext cx="2446338" cy="4456113"/>
            <a:chOff x="3840" y="1128"/>
            <a:chExt cx="1541" cy="2807"/>
          </a:xfrm>
        </p:grpSpPr>
        <p:grpSp>
          <p:nvGrpSpPr>
            <p:cNvPr id="45064" name="Group 17"/>
            <p:cNvGrpSpPr>
              <a:grpSpLocks/>
            </p:cNvGrpSpPr>
            <p:nvPr/>
          </p:nvGrpSpPr>
          <p:grpSpPr bwMode="auto">
            <a:xfrm>
              <a:off x="3840" y="1128"/>
              <a:ext cx="1541" cy="2118"/>
              <a:chOff x="3840" y="1128"/>
              <a:chExt cx="1541" cy="2118"/>
            </a:xfrm>
          </p:grpSpPr>
          <p:pic>
            <p:nvPicPr>
              <p:cNvPr id="45066" name="Picture 14" descr="fire c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840" y="1820"/>
                <a:ext cx="1541" cy="142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5067" name="Picture 15" descr="fire c"/>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289" y="1128"/>
                <a:ext cx="648" cy="64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45065" name="Text Box 16"/>
            <p:cNvSpPr txBox="1">
              <a:spLocks noChangeArrowheads="1"/>
            </p:cNvSpPr>
            <p:nvPr/>
          </p:nvSpPr>
          <p:spPr bwMode="auto">
            <a:xfrm>
              <a:off x="3960" y="3256"/>
              <a:ext cx="1344" cy="6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a:solidFill>
                    <a:schemeClr val="tx1"/>
                  </a:solidFill>
                </a:rPr>
                <a:t>Equipo Eléctrico</a:t>
              </a:r>
              <a:endParaRPr lang="en-US" altLang="en-US">
                <a:solidFill>
                  <a:schemeClr val="tx1"/>
                </a:solidFill>
              </a:endParaRPr>
            </a:p>
          </p:txBody>
        </p:sp>
      </p:grpSp>
      <p:sp>
        <p:nvSpPr>
          <p:cNvPr id="45062" name="Rectangle 17"/>
          <p:cNvSpPr>
            <a:spLocks noGrp="1" noChangeArrowheads="1"/>
          </p:cNvSpPr>
          <p:nvPr>
            <p:ph type="title"/>
          </p:nvPr>
        </p:nvSpPr>
        <p:spPr/>
        <p:txBody>
          <a:bodyPr/>
          <a:lstStyle/>
          <a:p>
            <a:r>
              <a:rPr lang="es-ES" altLang="en-US" smtClean="0"/>
              <a:t>Extinguidores</a:t>
            </a:r>
            <a:br>
              <a:rPr lang="es-ES" altLang="en-US" smtClean="0"/>
            </a:br>
            <a:r>
              <a:rPr lang="es-ES" altLang="en-US" smtClean="0"/>
              <a:t>de Incendio</a:t>
            </a:r>
            <a:endParaRPr lang="en-US" altLang="en-US" smtClean="0"/>
          </a:p>
        </p:txBody>
      </p:sp>
      <p:sp>
        <p:nvSpPr>
          <p:cNvPr id="45063" name="Footer Placeholder 2"/>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4"/>
                                        </p:tgtEl>
                                        <p:attrNameLst>
                                          <p:attrName>style.visibility</p:attrName>
                                        </p:attrNameLst>
                                      </p:cBhvr>
                                      <p:to>
                                        <p:strVal val="visible"/>
                                      </p:to>
                                    </p:set>
                                    <p:anim calcmode="lin" valueType="num">
                                      <p:cBhvr>
                                        <p:cTn id="15" dur="500" fill="hold"/>
                                        <p:tgtEl>
                                          <p:spTgt spid="4"/>
                                        </p:tgtEl>
                                        <p:attrNameLst>
                                          <p:attrName>ppt_x</p:attrName>
                                        </p:attrNameLst>
                                      </p:cBhvr>
                                      <p:tavLst>
                                        <p:tav tm="0">
                                          <p:val>
                                            <p:strVal val="#ppt_x-#ppt_w/2"/>
                                          </p:val>
                                        </p:tav>
                                        <p:tav tm="100000">
                                          <p:val>
                                            <p:strVal val="#ppt_x"/>
                                          </p:val>
                                        </p:tav>
                                      </p:tavLst>
                                    </p:anim>
                                    <p:anim calcmode="lin" valueType="num">
                                      <p:cBhvr>
                                        <p:cTn id="16" dur="500" fill="hold"/>
                                        <p:tgtEl>
                                          <p:spTgt spid="4"/>
                                        </p:tgtEl>
                                        <p:attrNameLst>
                                          <p:attrName>ppt_y</p:attrName>
                                        </p:attrNameLst>
                                      </p:cBhvr>
                                      <p:tavLst>
                                        <p:tav tm="0">
                                          <p:val>
                                            <p:strVal val="#ppt_y"/>
                                          </p:val>
                                        </p:tav>
                                        <p:tav tm="100000">
                                          <p:val>
                                            <p:strVal val="#ppt_y"/>
                                          </p:val>
                                        </p:tav>
                                      </p:tavLst>
                                    </p:anim>
                                    <p:anim calcmode="lin" valueType="num">
                                      <p:cBhvr>
                                        <p:cTn id="17" dur="500" fill="hold"/>
                                        <p:tgtEl>
                                          <p:spTgt spid="4"/>
                                        </p:tgtEl>
                                        <p:attrNameLst>
                                          <p:attrName>ppt_w</p:attrName>
                                        </p:attrNameLst>
                                      </p:cBhvr>
                                      <p:tavLst>
                                        <p:tav tm="0">
                                          <p:val>
                                            <p:fltVal val="0"/>
                                          </p:val>
                                        </p:tav>
                                        <p:tav tm="100000">
                                          <p:val>
                                            <p:strVal val="#ppt_w"/>
                                          </p:val>
                                        </p:tav>
                                      </p:tavLst>
                                    </p:anim>
                                    <p:anim calcmode="lin" valueType="num">
                                      <p:cBhvr>
                                        <p:cTn id="18" dur="500" fill="hold"/>
                                        <p:tgtEl>
                                          <p:spTgt spid="4"/>
                                        </p:tgtEl>
                                        <p:attrNameLst>
                                          <p:attrName>ppt_h</p:attrName>
                                        </p:attrNameLst>
                                      </p:cBhvr>
                                      <p:tavLst>
                                        <p:tav tm="0">
                                          <p:val>
                                            <p:strVal val="#ppt_h"/>
                                          </p:val>
                                        </p:tav>
                                        <p:tav tm="100000">
                                          <p:val>
                                            <p:strVal val="#ppt_h"/>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7" presetClass="entr" presetSubtype="8" fill="hold" nodeType="click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p:cTn id="23" dur="500" fill="hold"/>
                                        <p:tgtEl>
                                          <p:spTgt spid="6"/>
                                        </p:tgtEl>
                                        <p:attrNameLst>
                                          <p:attrName>ppt_x</p:attrName>
                                        </p:attrNameLst>
                                      </p:cBhvr>
                                      <p:tavLst>
                                        <p:tav tm="0">
                                          <p:val>
                                            <p:strVal val="#ppt_x-#ppt_w/2"/>
                                          </p:val>
                                        </p:tav>
                                        <p:tav tm="100000">
                                          <p:val>
                                            <p:strVal val="#ppt_x"/>
                                          </p:val>
                                        </p:tav>
                                      </p:tavLst>
                                    </p:anim>
                                    <p:anim calcmode="lin" valueType="num">
                                      <p:cBhvr>
                                        <p:cTn id="24" dur="500" fill="hold"/>
                                        <p:tgtEl>
                                          <p:spTgt spid="6"/>
                                        </p:tgtEl>
                                        <p:attrNameLst>
                                          <p:attrName>ppt_y</p:attrName>
                                        </p:attrNameLst>
                                      </p:cBhvr>
                                      <p:tavLst>
                                        <p:tav tm="0">
                                          <p:val>
                                            <p:strVal val="#ppt_y"/>
                                          </p:val>
                                        </p:tav>
                                        <p:tav tm="100000">
                                          <p:val>
                                            <p:strVal val="#ppt_y"/>
                                          </p:val>
                                        </p:tav>
                                      </p:tavLst>
                                    </p:anim>
                                    <p:anim calcmode="lin" valueType="num">
                                      <p:cBhvr>
                                        <p:cTn id="25" dur="500" fill="hold"/>
                                        <p:tgtEl>
                                          <p:spTgt spid="6"/>
                                        </p:tgtEl>
                                        <p:attrNameLst>
                                          <p:attrName>ppt_w</p:attrName>
                                        </p:attrNameLst>
                                      </p:cBhvr>
                                      <p:tavLst>
                                        <p:tav tm="0">
                                          <p:val>
                                            <p:fltVal val="0"/>
                                          </p:val>
                                        </p:tav>
                                        <p:tav tm="100000">
                                          <p:val>
                                            <p:strVal val="#ppt_w"/>
                                          </p:val>
                                        </p:tav>
                                      </p:tavLst>
                                    </p:anim>
                                    <p:anim calcmode="lin" valueType="num">
                                      <p:cBhvr>
                                        <p:cTn id="26" dur="500" fill="hold"/>
                                        <p:tgtEl>
                                          <p:spTgt spid="6"/>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52A915C-76EE-4BE9-8B61-A08B24BA4ADA}" type="slidenum">
              <a:rPr lang="en-US" altLang="en-US" sz="1400">
                <a:solidFill>
                  <a:srgbClr val="003366"/>
                </a:solidFill>
              </a:rPr>
              <a:pPr>
                <a:spcBef>
                  <a:spcPct val="0"/>
                </a:spcBef>
                <a:buFontTx/>
                <a:buNone/>
              </a:pPr>
              <a:t>22</a:t>
            </a:fld>
            <a:endParaRPr lang="en-US" altLang="en-US" sz="1400">
              <a:solidFill>
                <a:srgbClr val="003366"/>
              </a:solidFill>
            </a:endParaRPr>
          </a:p>
        </p:txBody>
      </p:sp>
      <p:sp>
        <p:nvSpPr>
          <p:cNvPr id="47107" name="Rectangle 2"/>
          <p:cNvSpPr>
            <a:spLocks noGrp="1" noChangeArrowheads="1"/>
          </p:cNvSpPr>
          <p:nvPr>
            <p:ph type="title"/>
          </p:nvPr>
        </p:nvSpPr>
        <p:spPr/>
        <p:txBody>
          <a:bodyPr/>
          <a:lstStyle/>
          <a:p>
            <a:r>
              <a:rPr lang="es-ES" altLang="en-US" smtClean="0"/>
              <a:t>Extinguidores</a:t>
            </a:r>
            <a:br>
              <a:rPr lang="es-ES" altLang="en-US" smtClean="0"/>
            </a:br>
            <a:r>
              <a:rPr lang="es-ES" altLang="en-US" smtClean="0"/>
              <a:t>de Incendio</a:t>
            </a:r>
            <a:endParaRPr lang="en-US" altLang="en-US" smtClean="0"/>
          </a:p>
        </p:txBody>
      </p:sp>
      <p:sp>
        <p:nvSpPr>
          <p:cNvPr id="47108" name="Rectangle 13"/>
          <p:cNvSpPr>
            <a:spLocks noGrp="1" noChangeArrowheads="1"/>
          </p:cNvSpPr>
          <p:nvPr>
            <p:ph type="body" idx="1"/>
          </p:nvPr>
        </p:nvSpPr>
        <p:spPr/>
        <p:txBody>
          <a:bodyPr/>
          <a:lstStyle/>
          <a:p>
            <a:pPr eaLnBrk="1" hangingPunct="1"/>
            <a:r>
              <a:rPr lang="es-ES" altLang="en-US" smtClean="0"/>
              <a:t>¿Qué clase es requerido?</a:t>
            </a:r>
          </a:p>
          <a:p>
            <a:r>
              <a:rPr lang="es-ES" altLang="en-US" smtClean="0"/>
              <a:t>¿Cuáles embarcaciones los necesitan?</a:t>
            </a:r>
            <a:endParaRPr lang="en-US" altLang="en-US" smtClean="0"/>
          </a:p>
        </p:txBody>
      </p:sp>
      <p:sp>
        <p:nvSpPr>
          <p:cNvPr id="47109" name="Oval 1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47110" name="Oval 15"/>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4711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4"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C73DDA02-210F-4CC8-A7FD-0861863E8DB0}" type="slidenum">
              <a:rPr lang="en-US" altLang="en-US" sz="1400">
                <a:solidFill>
                  <a:srgbClr val="003366"/>
                </a:solidFill>
              </a:rPr>
              <a:pPr>
                <a:spcBef>
                  <a:spcPct val="0"/>
                </a:spcBef>
                <a:buFontTx/>
                <a:buNone/>
              </a:pPr>
              <a:t>23</a:t>
            </a:fld>
            <a:endParaRPr lang="en-US" altLang="en-US" sz="1400">
              <a:solidFill>
                <a:srgbClr val="003366"/>
              </a:solidFill>
            </a:endParaRPr>
          </a:p>
        </p:txBody>
      </p:sp>
      <p:sp>
        <p:nvSpPr>
          <p:cNvPr id="49155" name="Text Box 2"/>
          <p:cNvSpPr txBox="1">
            <a:spLocks noChangeArrowheads="1"/>
          </p:cNvSpPr>
          <p:nvPr/>
        </p:nvSpPr>
        <p:spPr bwMode="auto">
          <a:xfrm>
            <a:off x="1143000" y="2133600"/>
            <a:ext cx="6705600" cy="20621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50000"/>
              </a:spcBef>
              <a:buFontTx/>
              <a:buNone/>
            </a:pPr>
            <a:r>
              <a:rPr lang="es-ES" altLang="en-US">
                <a:solidFill>
                  <a:schemeClr val="tx1"/>
                </a:solidFill>
              </a:rPr>
              <a:t>&lt;26 pies 			    		1 B-1</a:t>
            </a:r>
          </a:p>
          <a:p>
            <a:pPr>
              <a:spcBef>
                <a:spcPct val="50000"/>
              </a:spcBef>
              <a:buFontTx/>
              <a:buNone/>
            </a:pPr>
            <a:r>
              <a:rPr lang="es-ES" altLang="en-US">
                <a:solidFill>
                  <a:schemeClr val="tx1"/>
                </a:solidFill>
              </a:rPr>
              <a:t>&lt;26 pies hasta &lt;40 pies     	2 B-1</a:t>
            </a:r>
          </a:p>
          <a:p>
            <a:pPr>
              <a:spcBef>
                <a:spcPct val="50000"/>
              </a:spcBef>
              <a:buFontTx/>
              <a:buNone/>
            </a:pPr>
            <a:r>
              <a:rPr lang="es-ES" altLang="en-US">
                <a:solidFill>
                  <a:schemeClr val="tx1"/>
                </a:solidFill>
              </a:rPr>
              <a:t>&lt;40 pies hasta &lt;65 pies	   	3 B-1</a:t>
            </a:r>
          </a:p>
        </p:txBody>
      </p:sp>
      <p:sp>
        <p:nvSpPr>
          <p:cNvPr id="49156" name="Text Box 3"/>
          <p:cNvSpPr txBox="1">
            <a:spLocks noChangeArrowheads="1"/>
          </p:cNvSpPr>
          <p:nvPr/>
        </p:nvSpPr>
        <p:spPr bwMode="auto">
          <a:xfrm>
            <a:off x="1524000" y="5029200"/>
            <a:ext cx="60960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a:solidFill>
                  <a:schemeClr val="tx1"/>
                </a:solidFill>
              </a:rPr>
              <a:t>Nota: Estos son Mínimos</a:t>
            </a:r>
            <a:endParaRPr lang="en-US" altLang="en-US">
              <a:solidFill>
                <a:schemeClr val="tx1"/>
              </a:solidFill>
            </a:endParaRPr>
          </a:p>
        </p:txBody>
      </p:sp>
      <p:sp>
        <p:nvSpPr>
          <p:cNvPr id="49157" name="Rectangle 4"/>
          <p:cNvSpPr>
            <a:spLocks noGrp="1" noChangeArrowheads="1"/>
          </p:cNvSpPr>
          <p:nvPr>
            <p:ph type="title"/>
          </p:nvPr>
        </p:nvSpPr>
        <p:spPr>
          <a:xfrm>
            <a:off x="685800" y="274638"/>
            <a:ext cx="8305800" cy="1630362"/>
          </a:xfrm>
        </p:spPr>
        <p:txBody>
          <a:bodyPr/>
          <a:lstStyle/>
          <a:p>
            <a:r>
              <a:rPr lang="es-ES" altLang="en-US" smtClean="0"/>
              <a:t>Reglas Federales Para</a:t>
            </a:r>
            <a:r>
              <a:rPr lang="en-US" altLang="en-US" smtClean="0"/>
              <a:t/>
            </a:r>
            <a:br>
              <a:rPr lang="en-US" altLang="en-US" smtClean="0"/>
            </a:br>
            <a:r>
              <a:rPr lang="es-ES" altLang="en-US" smtClean="0"/>
              <a:t>Extinguidores de Incendio</a:t>
            </a:r>
            <a:endParaRPr lang="en-US" altLang="en-US" smtClean="0"/>
          </a:p>
        </p:txBody>
      </p:sp>
      <p:sp>
        <p:nvSpPr>
          <p:cNvPr id="4915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BF4E3A86-00E9-4CFC-953D-E0B3822F8744}" type="slidenum">
              <a:rPr lang="en-US" altLang="en-US" sz="1400">
                <a:solidFill>
                  <a:srgbClr val="003366"/>
                </a:solidFill>
              </a:rPr>
              <a:pPr>
                <a:spcBef>
                  <a:spcPct val="0"/>
                </a:spcBef>
                <a:buFontTx/>
                <a:buNone/>
              </a:pPr>
              <a:t>24</a:t>
            </a:fld>
            <a:endParaRPr lang="en-US" altLang="en-US" sz="1400">
              <a:solidFill>
                <a:srgbClr val="003366"/>
              </a:solidFill>
            </a:endParaRPr>
          </a:p>
        </p:txBody>
      </p:sp>
      <p:pic>
        <p:nvPicPr>
          <p:cNvPr id="51203" name="Picture 2" descr="fire char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95400" y="2590800"/>
            <a:ext cx="2879725" cy="2857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1204" name="Picture 3" descr="fire charge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257800" y="1752600"/>
            <a:ext cx="2573338" cy="4454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05" name="Rectangle 4"/>
          <p:cNvSpPr>
            <a:spLocks noGrp="1" noChangeArrowheads="1"/>
          </p:cNvSpPr>
          <p:nvPr>
            <p:ph type="title" idx="4294967295"/>
          </p:nvPr>
        </p:nvSpPr>
        <p:spPr/>
        <p:txBody>
          <a:bodyPr/>
          <a:lstStyle/>
          <a:p>
            <a:r>
              <a:rPr lang="es-ES" altLang="en-US" smtClean="0"/>
              <a:t>Indicadores de Carga</a:t>
            </a:r>
            <a:endParaRPr lang="en-US" altLang="en-US" smtClean="0"/>
          </a:p>
        </p:txBody>
      </p:sp>
      <p:sp>
        <p:nvSpPr>
          <p:cNvPr id="5120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325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D649D495-0B91-4D8F-9634-D80742521483}" type="slidenum">
              <a:rPr lang="en-US" altLang="en-US" sz="1400">
                <a:solidFill>
                  <a:srgbClr val="003366"/>
                </a:solidFill>
              </a:rPr>
              <a:pPr>
                <a:spcBef>
                  <a:spcPct val="0"/>
                </a:spcBef>
                <a:buFontTx/>
                <a:buNone/>
              </a:pPr>
              <a:t>25</a:t>
            </a:fld>
            <a:endParaRPr lang="en-US" altLang="en-US" sz="1400">
              <a:solidFill>
                <a:srgbClr val="003366"/>
              </a:solidFill>
            </a:endParaRPr>
          </a:p>
        </p:txBody>
      </p:sp>
      <p:pic>
        <p:nvPicPr>
          <p:cNvPr id="53251" name="Picture 3" descr="backfi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1013" y="2922588"/>
            <a:ext cx="3176587" cy="34782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3252" name="Picture 1031" descr="npo00000a"/>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886200" y="3048000"/>
            <a:ext cx="4618038" cy="3257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3" name="Rectangle 5"/>
          <p:cNvSpPr>
            <a:spLocks noGrp="1" noChangeArrowheads="1"/>
          </p:cNvSpPr>
          <p:nvPr>
            <p:ph type="title"/>
          </p:nvPr>
        </p:nvSpPr>
        <p:spPr>
          <a:xfrm>
            <a:off x="685800" y="228600"/>
            <a:ext cx="8305800" cy="1371600"/>
          </a:xfrm>
        </p:spPr>
        <p:txBody>
          <a:bodyPr/>
          <a:lstStyle/>
          <a:p>
            <a:r>
              <a:rPr lang="es-ES" altLang="en-US" sz="4000" smtClean="0"/>
              <a:t/>
            </a:r>
            <a:br>
              <a:rPr lang="es-ES" altLang="en-US" sz="4000" smtClean="0"/>
            </a:br>
            <a:r>
              <a:rPr lang="es-ES" altLang="en-US" sz="4000" smtClean="0"/>
              <a:t/>
            </a:r>
            <a:br>
              <a:rPr lang="es-ES" altLang="en-US" sz="4000" smtClean="0"/>
            </a:br>
            <a:r>
              <a:rPr lang="es-ES" altLang="en-US" sz="4000" smtClean="0"/>
              <a:t> Petardeo del Para Llamas</a:t>
            </a:r>
            <a:r>
              <a:rPr lang="es-ES" altLang="en-US" smtClean="0"/>
              <a:t/>
            </a:r>
            <a:br>
              <a:rPr lang="es-ES" altLang="en-US" smtClean="0"/>
            </a:br>
            <a:r>
              <a:rPr lang="es-ES" altLang="en-US" sz="1600" b="0" smtClean="0"/>
              <a:t>(Backfire Flame Arrestor)</a:t>
            </a:r>
            <a:br>
              <a:rPr lang="es-ES" altLang="en-US" sz="1600" b="0" smtClean="0"/>
            </a:br>
            <a:r>
              <a:rPr lang="es-ES" altLang="en-US" sz="1600" smtClean="0"/>
              <a:t/>
            </a:r>
            <a:br>
              <a:rPr lang="es-ES" altLang="en-US" sz="1600" smtClean="0"/>
            </a:br>
            <a:endParaRPr lang="en-US" altLang="en-US" smtClean="0"/>
          </a:p>
        </p:txBody>
      </p:sp>
      <p:sp>
        <p:nvSpPr>
          <p:cNvPr id="53254" name="Rectangle 6"/>
          <p:cNvSpPr>
            <a:spLocks noGrp="1" noChangeArrowheads="1"/>
          </p:cNvSpPr>
          <p:nvPr>
            <p:ph type="body" idx="1"/>
          </p:nvPr>
        </p:nvSpPr>
        <p:spPr/>
        <p:txBody>
          <a:bodyPr/>
          <a:lstStyle/>
          <a:p>
            <a:r>
              <a:rPr lang="es-ES" altLang="en-US" smtClean="0"/>
              <a:t>¿Qué es y para que se usa?</a:t>
            </a:r>
            <a:endParaRPr lang="en-US" altLang="en-US" smtClean="0"/>
          </a:p>
          <a:p>
            <a:r>
              <a:rPr lang="es-ES" altLang="en-US" smtClean="0"/>
              <a:t> </a:t>
            </a:r>
            <a:endParaRPr lang="en-US" altLang="en-US" smtClean="0"/>
          </a:p>
        </p:txBody>
      </p:sp>
      <p:sp>
        <p:nvSpPr>
          <p:cNvPr id="53255" name="Oval 7"/>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5325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52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C9CD81A5-B3EC-4881-A56F-706FD6D8CCE7}" type="slidenum">
              <a:rPr lang="en-US" altLang="en-US" sz="1400">
                <a:solidFill>
                  <a:srgbClr val="003366"/>
                </a:solidFill>
              </a:rPr>
              <a:pPr>
                <a:spcBef>
                  <a:spcPct val="0"/>
                </a:spcBef>
                <a:buFontTx/>
                <a:buNone/>
              </a:pPr>
              <a:t>26</a:t>
            </a:fld>
            <a:endParaRPr lang="en-US" altLang="en-US" sz="1400">
              <a:solidFill>
                <a:srgbClr val="003366"/>
              </a:solidFill>
            </a:endParaRPr>
          </a:p>
        </p:txBody>
      </p:sp>
      <p:sp>
        <p:nvSpPr>
          <p:cNvPr id="55299" name="Rectangle 2"/>
          <p:cNvSpPr>
            <a:spLocks noGrp="1" noChangeArrowheads="1"/>
          </p:cNvSpPr>
          <p:nvPr>
            <p:ph type="title"/>
          </p:nvPr>
        </p:nvSpPr>
        <p:spPr/>
        <p:txBody>
          <a:bodyPr/>
          <a:lstStyle/>
          <a:p>
            <a:r>
              <a:rPr lang="es-ES" altLang="en-US" smtClean="0"/>
              <a:t> Ventilación Apropiada </a:t>
            </a:r>
            <a:endParaRPr lang="en-US" altLang="en-US" smtClean="0"/>
          </a:p>
        </p:txBody>
      </p:sp>
      <p:sp>
        <p:nvSpPr>
          <p:cNvPr id="55300" name="Rectangle 9"/>
          <p:cNvSpPr>
            <a:spLocks noGrp="1" noChangeArrowheads="1"/>
          </p:cNvSpPr>
          <p:nvPr>
            <p:ph type="body" idx="1"/>
          </p:nvPr>
        </p:nvSpPr>
        <p:spPr/>
        <p:txBody>
          <a:bodyPr/>
          <a:lstStyle/>
          <a:p>
            <a:r>
              <a:rPr lang="es-ES" altLang="en-US" smtClean="0"/>
              <a:t>Requerido en botes que usan gasolina</a:t>
            </a:r>
            <a:endParaRPr lang="en-US" altLang="en-US" smtClean="0"/>
          </a:p>
          <a:p>
            <a:r>
              <a:rPr lang="es-ES" altLang="en-US" smtClean="0"/>
              <a:t>Ventilación  motorizada  en los botes construidos después del  31 de julio de 1980</a:t>
            </a:r>
            <a:endParaRPr lang="en-US" altLang="en-US" smtClean="0"/>
          </a:p>
          <a:p>
            <a:r>
              <a:rPr lang="es-ES" altLang="en-US" smtClean="0"/>
              <a:t>Ventilación  natural para botes construidos antes del 1 de agosto de 1980</a:t>
            </a:r>
            <a:endParaRPr lang="en-US" altLang="en-US" smtClean="0"/>
          </a:p>
        </p:txBody>
      </p:sp>
      <p:sp>
        <p:nvSpPr>
          <p:cNvPr id="55301" name="Oval 10"/>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55302" name="Oval 11"/>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55303" name="Oval 12"/>
          <p:cNvSpPr>
            <a:spLocks noChangeArrowheads="1"/>
          </p:cNvSpPr>
          <p:nvPr/>
        </p:nvSpPr>
        <p:spPr bwMode="auto">
          <a:xfrm>
            <a:off x="457200" y="38862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5530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7346"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824AD8B6-C333-4993-B5C8-0A2BFE549D5C}" type="slidenum">
              <a:rPr lang="en-US" altLang="en-US" sz="1400">
                <a:solidFill>
                  <a:srgbClr val="003366"/>
                </a:solidFill>
              </a:rPr>
              <a:pPr>
                <a:spcBef>
                  <a:spcPct val="0"/>
                </a:spcBef>
                <a:buFontTx/>
                <a:buNone/>
              </a:pPr>
              <a:t>27</a:t>
            </a:fld>
            <a:endParaRPr lang="en-US" altLang="en-US" sz="1400">
              <a:solidFill>
                <a:srgbClr val="003366"/>
              </a:solidFill>
            </a:endParaRPr>
          </a:p>
        </p:txBody>
      </p:sp>
      <p:pic>
        <p:nvPicPr>
          <p:cNvPr id="57347" name="Picture 2" descr="vent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1600200"/>
            <a:ext cx="5521325" cy="48228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Rectangle 3"/>
          <p:cNvSpPr>
            <a:spLocks noGrp="1" noChangeArrowheads="1"/>
          </p:cNvSpPr>
          <p:nvPr>
            <p:ph type="title"/>
          </p:nvPr>
        </p:nvSpPr>
        <p:spPr/>
        <p:txBody>
          <a:bodyPr/>
          <a:lstStyle/>
          <a:p>
            <a:pPr eaLnBrk="1" hangingPunct="1"/>
            <a:r>
              <a:rPr lang="es-ES" altLang="en-US" smtClean="0"/>
              <a:t> Ventilación Apropiada</a:t>
            </a:r>
            <a:endParaRPr lang="es-ES" altLang="en-US" b="0" smtClean="0"/>
          </a:p>
        </p:txBody>
      </p:sp>
      <p:sp>
        <p:nvSpPr>
          <p:cNvPr id="29702" name="Rectangle 4"/>
          <p:cNvSpPr>
            <a:spLocks noGrp="1" noChangeArrowheads="1"/>
          </p:cNvSpPr>
          <p:nvPr>
            <p:ph type="body" idx="4294967295"/>
          </p:nvPr>
        </p:nvSpPr>
        <p:spPr>
          <a:xfrm>
            <a:off x="457200" y="1600200"/>
            <a:ext cx="8229600" cy="1150938"/>
          </a:xfrm>
        </p:spPr>
        <p:txBody>
          <a:bodyPr/>
          <a:lstStyle/>
          <a:p>
            <a:r>
              <a:rPr lang="es-ES" altLang="en-US" smtClean="0"/>
              <a:t> Ventilación Motorizada</a:t>
            </a:r>
            <a:endParaRPr lang="en-US" altLang="en-US" smtClean="0"/>
          </a:p>
        </p:txBody>
      </p:sp>
      <p:sp>
        <p:nvSpPr>
          <p:cNvPr id="57350"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5735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 presetClass="entr" presetSubtype="8" fill="hold" grpId="0" nodeType="clickEffect">
                                  <p:stCondLst>
                                    <p:cond delay="0"/>
                                  </p:stCondLst>
                                  <p:childTnLst>
                                    <p:set>
                                      <p:cBhvr>
                                        <p:cTn id="6" dur="1" fill="hold">
                                          <p:stCondLst>
                                            <p:cond delay="0"/>
                                          </p:stCondLst>
                                        </p:cTn>
                                        <p:tgtEl>
                                          <p:spTgt spid="29702">
                                            <p:txEl>
                                              <p:pRg st="0" end="0"/>
                                            </p:txEl>
                                          </p:spTgt>
                                        </p:tgtEl>
                                        <p:attrNameLst>
                                          <p:attrName>style.visibility</p:attrName>
                                        </p:attrNameLst>
                                      </p:cBhvr>
                                      <p:to>
                                        <p:strVal val="visible"/>
                                      </p:to>
                                    </p:set>
                                    <p:anim calcmode="lin" valueType="num">
                                      <p:cBhvr additive="base">
                                        <p:cTn id="7" dur="500" fill="hold"/>
                                        <p:tgtEl>
                                          <p:spTgt spid="29702">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29702">
                                            <p:txEl>
                                              <p:pRg st="0" end="0"/>
                                            </p:txEl>
                                          </p:spTgt>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702" grpId="0" build="p"/>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939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B58B762-B821-499C-BE43-A75BA5C48477}" type="slidenum">
              <a:rPr lang="en-US" altLang="en-US" sz="1400">
                <a:solidFill>
                  <a:srgbClr val="003366"/>
                </a:solidFill>
              </a:rPr>
              <a:pPr>
                <a:spcBef>
                  <a:spcPct val="0"/>
                </a:spcBef>
                <a:buFontTx/>
                <a:buNone/>
              </a:pPr>
              <a:t>28</a:t>
            </a:fld>
            <a:endParaRPr lang="en-US" altLang="en-US" sz="1400">
              <a:solidFill>
                <a:srgbClr val="003366"/>
              </a:solidFill>
            </a:endParaRPr>
          </a:p>
        </p:txBody>
      </p:sp>
      <p:pic>
        <p:nvPicPr>
          <p:cNvPr id="59395" name="Picture 2" descr="vent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2432050"/>
            <a:ext cx="7620000" cy="3587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Rectangle 3"/>
          <p:cNvSpPr>
            <a:spLocks noGrp="1" noChangeArrowheads="1"/>
          </p:cNvSpPr>
          <p:nvPr>
            <p:ph type="title"/>
          </p:nvPr>
        </p:nvSpPr>
        <p:spPr/>
        <p:txBody>
          <a:bodyPr/>
          <a:lstStyle/>
          <a:p>
            <a:r>
              <a:rPr lang="es-ES" altLang="en-US" smtClean="0"/>
              <a:t> Ventilación Apropiada</a:t>
            </a:r>
            <a:endParaRPr lang="en-US" altLang="en-US" smtClean="0"/>
          </a:p>
        </p:txBody>
      </p:sp>
      <p:sp>
        <p:nvSpPr>
          <p:cNvPr id="59397" name="Rectangle 4"/>
          <p:cNvSpPr>
            <a:spLocks noGrp="1" noChangeArrowheads="1"/>
          </p:cNvSpPr>
          <p:nvPr>
            <p:ph type="body" idx="1"/>
          </p:nvPr>
        </p:nvSpPr>
        <p:spPr>
          <a:xfrm>
            <a:off x="457200" y="1600200"/>
            <a:ext cx="8229600" cy="1303338"/>
          </a:xfrm>
        </p:spPr>
        <p:txBody>
          <a:bodyPr/>
          <a:lstStyle/>
          <a:p>
            <a:r>
              <a:rPr lang="es-ES" altLang="en-US" smtClean="0"/>
              <a:t>Ventilación Natural</a:t>
            </a:r>
            <a:endParaRPr lang="en-US" altLang="en-US" smtClean="0"/>
          </a:p>
        </p:txBody>
      </p:sp>
      <p:sp>
        <p:nvSpPr>
          <p:cNvPr id="59398" name="Line 5"/>
          <p:cNvSpPr>
            <a:spLocks noChangeShapeType="1"/>
          </p:cNvSpPr>
          <p:nvPr/>
        </p:nvSpPr>
        <p:spPr bwMode="auto">
          <a:xfrm flipH="1" flipV="1">
            <a:off x="2819400" y="5257800"/>
            <a:ext cx="1447800" cy="8382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399" name="Line 6"/>
          <p:cNvSpPr>
            <a:spLocks noChangeShapeType="1"/>
          </p:cNvSpPr>
          <p:nvPr/>
        </p:nvSpPr>
        <p:spPr bwMode="auto">
          <a:xfrm flipH="1" flipV="1">
            <a:off x="4279900" y="4572000"/>
            <a:ext cx="304800" cy="14478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0" name="Line 7"/>
          <p:cNvSpPr>
            <a:spLocks noChangeShapeType="1"/>
          </p:cNvSpPr>
          <p:nvPr/>
        </p:nvSpPr>
        <p:spPr bwMode="auto">
          <a:xfrm flipV="1">
            <a:off x="5181600" y="4038600"/>
            <a:ext cx="1524000" cy="1905000"/>
          </a:xfrm>
          <a:prstGeom prst="line">
            <a:avLst/>
          </a:prstGeom>
          <a:noFill/>
          <a:ln w="5715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59401" name="Oval 8"/>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5940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4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DB6DE0E-79E5-4379-94E1-A96AD7B5A663}" type="slidenum">
              <a:rPr lang="en-US" altLang="en-US" sz="1400">
                <a:solidFill>
                  <a:srgbClr val="003366"/>
                </a:solidFill>
              </a:rPr>
              <a:pPr>
                <a:spcBef>
                  <a:spcPct val="0"/>
                </a:spcBef>
                <a:buFontTx/>
                <a:buNone/>
              </a:pPr>
              <a:t>29</a:t>
            </a:fld>
            <a:endParaRPr lang="en-US" altLang="en-US" sz="1400">
              <a:solidFill>
                <a:srgbClr val="003366"/>
              </a:solidFill>
            </a:endParaRPr>
          </a:p>
        </p:txBody>
      </p:sp>
      <p:sp>
        <p:nvSpPr>
          <p:cNvPr id="61443" name="Rectangle 2"/>
          <p:cNvSpPr>
            <a:spLocks noGrp="1" noChangeArrowheads="1"/>
          </p:cNvSpPr>
          <p:nvPr>
            <p:ph type="title"/>
          </p:nvPr>
        </p:nvSpPr>
        <p:spPr/>
        <p:txBody>
          <a:bodyPr/>
          <a:lstStyle/>
          <a:p>
            <a:r>
              <a:rPr lang="es-ES" altLang="en-US" smtClean="0"/>
              <a:t>Silenciadores </a:t>
            </a:r>
            <a:r>
              <a:rPr lang="es-ES" altLang="en-US" sz="2800" smtClean="0"/>
              <a:t>(Mofles)</a:t>
            </a:r>
          </a:p>
        </p:txBody>
      </p:sp>
      <p:sp>
        <p:nvSpPr>
          <p:cNvPr id="61444" name="Rectangle 3"/>
          <p:cNvSpPr>
            <a:spLocks noGrp="1" noChangeArrowheads="1"/>
          </p:cNvSpPr>
          <p:nvPr>
            <p:ph type="body" idx="1"/>
          </p:nvPr>
        </p:nvSpPr>
        <p:spPr/>
        <p:txBody>
          <a:bodyPr/>
          <a:lstStyle/>
          <a:p>
            <a:r>
              <a:rPr lang="es-ES" altLang="en-US" smtClean="0"/>
              <a:t>Restricciones de su Estado</a:t>
            </a:r>
            <a:endParaRPr lang="en-US" altLang="en-US" smtClean="0"/>
          </a:p>
        </p:txBody>
      </p:sp>
      <p:sp>
        <p:nvSpPr>
          <p:cNvPr id="61445"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6144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4" name="Footer Placeholder 4"/>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r>
              <a:rPr lang="en-US" altLang="en-US" sz="1000" b="0" smtClean="0">
                <a:solidFill>
                  <a:srgbClr val="CC0000"/>
                </a:solidFill>
              </a:rPr>
              <a:t>Version: Feb 2014                         Copyright 2014 - Coast Guard Auxiliary Association, Inc. </a:t>
            </a:r>
            <a:endParaRPr lang="en-US" altLang="en-US" sz="1400" b="0">
              <a:solidFill>
                <a:srgbClr val="CC0000"/>
              </a:solidFill>
            </a:endParaRPr>
          </a:p>
        </p:txBody>
      </p:sp>
      <p:sp>
        <p:nvSpPr>
          <p:cNvPr id="8195"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0DFE8404-E98F-4983-9E9A-C011AD7CBA5D}" type="slidenum">
              <a:rPr lang="en-US" altLang="en-US" sz="1400">
                <a:solidFill>
                  <a:srgbClr val="003366"/>
                </a:solidFill>
              </a:rPr>
              <a:pPr>
                <a:spcBef>
                  <a:spcPct val="0"/>
                </a:spcBef>
                <a:buFontTx/>
                <a:buNone/>
              </a:pPr>
              <a:t>3</a:t>
            </a:fld>
            <a:endParaRPr lang="en-US" altLang="en-US" sz="1400">
              <a:solidFill>
                <a:srgbClr val="003366"/>
              </a:solidFill>
            </a:endParaRPr>
          </a:p>
        </p:txBody>
      </p:sp>
      <p:pic>
        <p:nvPicPr>
          <p:cNvPr id="8196" name="Picture 2" descr="number boat fra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743200"/>
            <a:ext cx="3276600" cy="16208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197" name="Picture 3" descr="number boat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657600" y="4800600"/>
            <a:ext cx="5292725" cy="1657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8" name="Line 4"/>
          <p:cNvSpPr>
            <a:spLocks noChangeShapeType="1"/>
          </p:cNvSpPr>
          <p:nvPr/>
        </p:nvSpPr>
        <p:spPr bwMode="auto">
          <a:xfrm flipV="1">
            <a:off x="4800600" y="3581400"/>
            <a:ext cx="1447800" cy="1981200"/>
          </a:xfrm>
          <a:prstGeom prst="line">
            <a:avLst/>
          </a:prstGeom>
          <a:noFill/>
          <a:ln w="38100">
            <a:solidFill>
              <a:schemeClr val="tx1"/>
            </a:solidFill>
            <a:round/>
            <a:headEnd/>
            <a:tailEnd type="triangle" w="med" len="med"/>
          </a:ln>
          <a:extLst>
            <a:ext uri="{909E8E84-426E-40DD-AFC4-6F175D3DCCD1}">
              <a14:hiddenFill xmlns:a14="http://schemas.microsoft.com/office/drawing/2010/main">
                <a:noFill/>
              </a14:hiddenFill>
            </a:ext>
          </a:extLst>
        </p:spPr>
        <p:txBody>
          <a:bodyPr/>
          <a:lstStyle/>
          <a:p>
            <a:endParaRPr lang="en-US"/>
          </a:p>
        </p:txBody>
      </p:sp>
      <p:sp>
        <p:nvSpPr>
          <p:cNvPr id="8199" name="Rectangle 6"/>
          <p:cNvSpPr>
            <a:spLocks noGrp="1" noChangeArrowheads="1"/>
          </p:cNvSpPr>
          <p:nvPr>
            <p:ph type="title"/>
          </p:nvPr>
        </p:nvSpPr>
        <p:spPr>
          <a:xfrm>
            <a:off x="685800" y="274638"/>
            <a:ext cx="8153400" cy="1143000"/>
          </a:xfrm>
        </p:spPr>
        <p:txBody>
          <a:bodyPr/>
          <a:lstStyle/>
          <a:p>
            <a:pPr eaLnBrk="1" hangingPunct="1"/>
            <a:r>
              <a:rPr lang="es-ES" altLang="en-US" b="0" smtClean="0"/>
              <a:t>Numeracíon y Calcomanías</a:t>
            </a:r>
          </a:p>
        </p:txBody>
      </p:sp>
      <p:sp>
        <p:nvSpPr>
          <p:cNvPr id="8200" name="Rectangle 13"/>
          <p:cNvSpPr>
            <a:spLocks noGrp="1" noChangeArrowheads="1"/>
          </p:cNvSpPr>
          <p:nvPr>
            <p:ph type="body" idx="1"/>
          </p:nvPr>
        </p:nvSpPr>
        <p:spPr/>
        <p:txBody>
          <a:bodyPr/>
          <a:lstStyle/>
          <a:p>
            <a:pPr eaLnBrk="1" hangingPunct="1"/>
            <a:r>
              <a:rPr lang="es-ES" altLang="en-US" smtClean="0"/>
              <a:t>¿Cómo se debe aplicar el número?</a:t>
            </a:r>
          </a:p>
          <a:p>
            <a:pPr eaLnBrk="1" hangingPunct="1"/>
            <a:r>
              <a:rPr lang="es-ES" altLang="en-US" smtClean="0"/>
              <a:t>Formato de numeración  AB 1234 CD </a:t>
            </a:r>
          </a:p>
          <a:p>
            <a:pPr eaLnBrk="1" hangingPunct="1"/>
            <a:r>
              <a:rPr lang="es-ES" altLang="en-US" smtClean="0"/>
              <a:t>3”de altura </a:t>
            </a:r>
          </a:p>
          <a:p>
            <a:pPr eaLnBrk="1" hangingPunct="1"/>
            <a:r>
              <a:rPr lang="es-ES" altLang="en-US" smtClean="0"/>
              <a:t>Color de contraste</a:t>
            </a:r>
          </a:p>
          <a:p>
            <a:pPr eaLnBrk="1" hangingPunct="1"/>
            <a:r>
              <a:rPr lang="es-ES" altLang="en-US" smtClean="0"/>
              <a:t>Adjunte según                                       las instrucciones</a:t>
            </a:r>
          </a:p>
        </p:txBody>
      </p:sp>
      <p:sp>
        <p:nvSpPr>
          <p:cNvPr id="8201" name="Oval 1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8202" name="Oval 15"/>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8203" name="Oval 16"/>
          <p:cNvSpPr>
            <a:spLocks noChangeArrowheads="1"/>
          </p:cNvSpPr>
          <p:nvPr/>
        </p:nvSpPr>
        <p:spPr bwMode="auto">
          <a:xfrm>
            <a:off x="457200" y="29098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8204" name="Oval 17"/>
          <p:cNvSpPr>
            <a:spLocks noChangeArrowheads="1"/>
          </p:cNvSpPr>
          <p:nvPr/>
        </p:nvSpPr>
        <p:spPr bwMode="auto">
          <a:xfrm>
            <a:off x="457200" y="349726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4</a:t>
            </a:r>
            <a:endParaRPr lang="en-US" altLang="en-US" sz="1800" b="0">
              <a:solidFill>
                <a:schemeClr val="tx1"/>
              </a:solidFill>
            </a:endParaRPr>
          </a:p>
        </p:txBody>
      </p:sp>
      <p:sp>
        <p:nvSpPr>
          <p:cNvPr id="8205" name="Oval 18"/>
          <p:cNvSpPr>
            <a:spLocks noChangeArrowheads="1"/>
          </p:cNvSpPr>
          <p:nvPr/>
        </p:nvSpPr>
        <p:spPr bwMode="auto">
          <a:xfrm>
            <a:off x="457200" y="408305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5</a:t>
            </a:r>
            <a:endParaRPr lang="en-US" altLang="en-US" sz="1800" b="0">
              <a:solidFill>
                <a:schemeClr val="tx1"/>
              </a:solidFill>
            </a:endParaRPr>
          </a:p>
        </p:txBody>
      </p:sp>
    </p:spTree>
  </p:cSld>
  <p:clrMapOvr>
    <a:masterClrMapping/>
  </p:clrMapOvr>
  <p:transition spd="med">
    <p:wipe dir="r"/>
  </p:transition>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49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B637AD4-0B9B-4C10-AD99-13D3E589784F}" type="slidenum">
              <a:rPr lang="en-US" altLang="en-US" sz="1400">
                <a:solidFill>
                  <a:srgbClr val="003366"/>
                </a:solidFill>
              </a:rPr>
              <a:pPr>
                <a:spcBef>
                  <a:spcPct val="0"/>
                </a:spcBef>
                <a:buFontTx/>
                <a:buNone/>
              </a:pPr>
              <a:t>30</a:t>
            </a:fld>
            <a:endParaRPr lang="en-US" altLang="en-US" sz="1400">
              <a:solidFill>
                <a:srgbClr val="003366"/>
              </a:solidFill>
            </a:endParaRPr>
          </a:p>
        </p:txBody>
      </p:sp>
      <p:grpSp>
        <p:nvGrpSpPr>
          <p:cNvPr id="63491" name="Group 1040"/>
          <p:cNvGrpSpPr>
            <a:grpSpLocks/>
          </p:cNvGrpSpPr>
          <p:nvPr/>
        </p:nvGrpSpPr>
        <p:grpSpPr bwMode="auto">
          <a:xfrm>
            <a:off x="5029200" y="2209800"/>
            <a:ext cx="3476625" cy="4191000"/>
            <a:chOff x="2916" y="1056"/>
            <a:chExt cx="2508" cy="3024"/>
          </a:xfrm>
        </p:grpSpPr>
        <p:pic>
          <p:nvPicPr>
            <p:cNvPr id="63496" name="Picture 3" descr="boa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916" y="1056"/>
              <a:ext cx="2508" cy="30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7" name="Picture 4" descr="llights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406" y="1189"/>
              <a:ext cx="1918" cy="1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3498" name="Picture 5" descr="lights1"/>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035" y="2257"/>
              <a:ext cx="2274" cy="17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sp>
        <p:nvSpPr>
          <p:cNvPr id="63492" name="Rectangle 6"/>
          <p:cNvSpPr>
            <a:spLocks noGrp="1" noChangeArrowheads="1"/>
          </p:cNvSpPr>
          <p:nvPr>
            <p:ph type="title"/>
          </p:nvPr>
        </p:nvSpPr>
        <p:spPr/>
        <p:txBody>
          <a:bodyPr/>
          <a:lstStyle/>
          <a:p>
            <a:r>
              <a:rPr lang="es-ES" altLang="en-US" smtClean="0"/>
              <a:t>Luces-Motorizados</a:t>
            </a:r>
            <a:endParaRPr lang="en-US" altLang="en-US" smtClean="0"/>
          </a:p>
        </p:txBody>
      </p:sp>
      <p:sp>
        <p:nvSpPr>
          <p:cNvPr id="63493" name="Rectangle 12"/>
          <p:cNvSpPr>
            <a:spLocks noGrp="1" noChangeArrowheads="1"/>
          </p:cNvSpPr>
          <p:nvPr>
            <p:ph type="body" idx="1"/>
          </p:nvPr>
        </p:nvSpPr>
        <p:spPr/>
        <p:txBody>
          <a:bodyPr/>
          <a:lstStyle/>
          <a:p>
            <a:r>
              <a:rPr lang="es-ES" altLang="en-US" smtClean="0"/>
              <a:t>¿Cuándo se requieren las luces?</a:t>
            </a:r>
            <a:endParaRPr lang="en-US" altLang="en-US" smtClean="0"/>
          </a:p>
        </p:txBody>
      </p:sp>
      <p:sp>
        <p:nvSpPr>
          <p:cNvPr id="63494" name="Oval 13"/>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6349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52EEBA72-C89F-4FA1-A69E-96C4970356F4}" type="slidenum">
              <a:rPr lang="en-US" altLang="en-US" sz="1400">
                <a:solidFill>
                  <a:srgbClr val="003366"/>
                </a:solidFill>
              </a:rPr>
              <a:pPr>
                <a:spcBef>
                  <a:spcPct val="0"/>
                </a:spcBef>
                <a:buFontTx/>
                <a:buNone/>
              </a:pPr>
              <a:t>31</a:t>
            </a:fld>
            <a:endParaRPr lang="en-US" altLang="en-US" sz="1400">
              <a:solidFill>
                <a:srgbClr val="003366"/>
              </a:solidFill>
            </a:endParaRPr>
          </a:p>
        </p:txBody>
      </p:sp>
      <p:sp>
        <p:nvSpPr>
          <p:cNvPr id="65539" name="Rectangle 2"/>
          <p:cNvSpPr>
            <a:spLocks noGrp="1" noChangeArrowheads="1"/>
          </p:cNvSpPr>
          <p:nvPr>
            <p:ph type="title" idx="4294967295"/>
          </p:nvPr>
        </p:nvSpPr>
        <p:spPr/>
        <p:txBody>
          <a:bodyPr/>
          <a:lstStyle/>
          <a:p>
            <a:r>
              <a:rPr lang="es-ES" altLang="en-US" smtClean="0"/>
              <a:t>Luces-Veleros</a:t>
            </a:r>
            <a:endParaRPr lang="en-US" altLang="en-US" smtClean="0"/>
          </a:p>
        </p:txBody>
      </p:sp>
      <p:pic>
        <p:nvPicPr>
          <p:cNvPr id="65540" name="Picture 3" descr="sail lights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30238" y="2155825"/>
            <a:ext cx="7878762" cy="3940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554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C0DDA07-8983-495B-8E5F-5B8D3B2C1DCA}" type="slidenum">
              <a:rPr lang="en-US" altLang="en-US" sz="1400">
                <a:solidFill>
                  <a:srgbClr val="003366"/>
                </a:solidFill>
              </a:rPr>
              <a:pPr>
                <a:spcBef>
                  <a:spcPct val="0"/>
                </a:spcBef>
                <a:buFontTx/>
                <a:buNone/>
              </a:pPr>
              <a:t>32</a:t>
            </a:fld>
            <a:endParaRPr lang="en-US" altLang="en-US" sz="1400">
              <a:solidFill>
                <a:srgbClr val="003366"/>
              </a:solidFill>
            </a:endParaRPr>
          </a:p>
        </p:txBody>
      </p:sp>
      <p:sp>
        <p:nvSpPr>
          <p:cNvPr id="67587" name="Text Box 2"/>
          <p:cNvSpPr txBox="1">
            <a:spLocks noChangeArrowheads="1"/>
          </p:cNvSpPr>
          <p:nvPr/>
        </p:nvSpPr>
        <p:spPr bwMode="auto">
          <a:xfrm>
            <a:off x="2438400" y="5410200"/>
            <a:ext cx="43434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a:spcBef>
                <a:spcPct val="50000"/>
              </a:spcBef>
              <a:buFontTx/>
              <a:buNone/>
            </a:pPr>
            <a:r>
              <a:rPr lang="es-ES" altLang="en-US">
                <a:solidFill>
                  <a:schemeClr val="tx1"/>
                </a:solidFill>
              </a:rPr>
              <a:t>Veleros &gt; 7 metros;</a:t>
            </a:r>
            <a:endParaRPr lang="en-US" altLang="en-US">
              <a:solidFill>
                <a:schemeClr val="tx1"/>
              </a:solidFill>
            </a:endParaRPr>
          </a:p>
        </p:txBody>
      </p:sp>
      <p:sp>
        <p:nvSpPr>
          <p:cNvPr id="67588" name="Rectangle 3"/>
          <p:cNvSpPr>
            <a:spLocks noChangeArrowheads="1"/>
          </p:cNvSpPr>
          <p:nvPr/>
        </p:nvSpPr>
        <p:spPr bwMode="auto">
          <a:xfrm>
            <a:off x="3352800" y="5973763"/>
            <a:ext cx="2006600" cy="584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r>
              <a:rPr lang="es-ES" altLang="en-US">
                <a:solidFill>
                  <a:schemeClr val="tx1"/>
                </a:solidFill>
              </a:rPr>
              <a:t>de remos</a:t>
            </a:r>
          </a:p>
        </p:txBody>
      </p:sp>
      <p:sp>
        <p:nvSpPr>
          <p:cNvPr id="67589" name="Rectangle 4"/>
          <p:cNvSpPr>
            <a:spLocks noGrp="1" noChangeArrowheads="1"/>
          </p:cNvSpPr>
          <p:nvPr>
            <p:ph type="title" idx="4294967295"/>
          </p:nvPr>
        </p:nvSpPr>
        <p:spPr/>
        <p:txBody>
          <a:bodyPr/>
          <a:lstStyle/>
          <a:p>
            <a:r>
              <a:rPr lang="es-ES" altLang="en-US" smtClean="0"/>
              <a:t>Luces</a:t>
            </a:r>
            <a:endParaRPr lang="en-US" altLang="en-US" smtClean="0"/>
          </a:p>
        </p:txBody>
      </p:sp>
      <p:pic>
        <p:nvPicPr>
          <p:cNvPr id="67590" name="Picture 9" descr="npo00000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8" y="2209800"/>
            <a:ext cx="8081962" cy="3108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9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9DEC2F77-3E17-4D35-B923-FF9F052089B8}" type="slidenum">
              <a:rPr lang="en-US" altLang="en-US" sz="1400">
                <a:solidFill>
                  <a:srgbClr val="003366"/>
                </a:solidFill>
              </a:rPr>
              <a:pPr>
                <a:spcBef>
                  <a:spcPct val="0"/>
                </a:spcBef>
                <a:buFontTx/>
                <a:buNone/>
              </a:pPr>
              <a:t>33</a:t>
            </a:fld>
            <a:endParaRPr lang="en-US" altLang="en-US" sz="1400">
              <a:solidFill>
                <a:srgbClr val="003366"/>
              </a:solidFill>
            </a:endParaRPr>
          </a:p>
        </p:txBody>
      </p:sp>
      <p:sp>
        <p:nvSpPr>
          <p:cNvPr id="69635" name="Rectangle 2"/>
          <p:cNvSpPr>
            <a:spLocks noGrp="1" noChangeArrowheads="1"/>
          </p:cNvSpPr>
          <p:nvPr>
            <p:ph type="title"/>
          </p:nvPr>
        </p:nvSpPr>
        <p:spPr/>
        <p:txBody>
          <a:bodyPr/>
          <a:lstStyle/>
          <a:p>
            <a:r>
              <a:rPr lang="es-ES" altLang="en-US" smtClean="0"/>
              <a:t>Señales  Visuales</a:t>
            </a:r>
            <a:br>
              <a:rPr lang="es-ES" altLang="en-US" smtClean="0"/>
            </a:br>
            <a:r>
              <a:rPr lang="es-ES" altLang="en-US" smtClean="0"/>
              <a:t>de Socorro</a:t>
            </a:r>
            <a:endParaRPr lang="en-US" altLang="en-US" smtClean="0"/>
          </a:p>
        </p:txBody>
      </p:sp>
      <p:pic>
        <p:nvPicPr>
          <p:cNvPr id="69636" name="Picture 5" descr="SOLAS%20Flar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1828800"/>
            <a:ext cx="3405188" cy="429577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69637" name="Rectangle 6"/>
          <p:cNvSpPr>
            <a:spLocks noGrp="1" noChangeArrowheads="1"/>
          </p:cNvSpPr>
          <p:nvPr>
            <p:ph type="body" idx="1"/>
          </p:nvPr>
        </p:nvSpPr>
        <p:spPr/>
        <p:txBody>
          <a:bodyPr/>
          <a:lstStyle/>
          <a:p>
            <a:r>
              <a:rPr lang="es-ES" altLang="en-US" smtClean="0"/>
              <a:t>¿Cuántas necesita?</a:t>
            </a:r>
            <a:endParaRPr lang="en-US" altLang="en-US" smtClean="0"/>
          </a:p>
          <a:p>
            <a:r>
              <a:rPr lang="es-ES" altLang="en-US" smtClean="0"/>
              <a:t>¿Qué tipo?</a:t>
            </a:r>
            <a:endParaRPr lang="en-US" altLang="en-US" smtClean="0"/>
          </a:p>
          <a:p>
            <a:pPr eaLnBrk="1" hangingPunct="1"/>
            <a:r>
              <a:rPr lang="es-ES" altLang="en-US" smtClean="0"/>
              <a:t>¿Quién debe llevarlas?</a:t>
            </a:r>
            <a:endParaRPr lang="en-US" altLang="en-US" smtClean="0"/>
          </a:p>
          <a:p>
            <a:pPr eaLnBrk="1" hangingPunct="1"/>
            <a:endParaRPr lang="en-US" altLang="en-US" smtClean="0"/>
          </a:p>
        </p:txBody>
      </p:sp>
      <p:sp>
        <p:nvSpPr>
          <p:cNvPr id="69638" name="Oval 7"/>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69639" name="Oval 8"/>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69640" name="Oval 9"/>
          <p:cNvSpPr>
            <a:spLocks noChangeArrowheads="1"/>
          </p:cNvSpPr>
          <p:nvPr/>
        </p:nvSpPr>
        <p:spPr bwMode="auto">
          <a:xfrm>
            <a:off x="457200" y="29098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6964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6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FA5080F-47E2-4277-A52C-3DD02F624EC6}" type="slidenum">
              <a:rPr lang="en-US" altLang="en-US" sz="1400">
                <a:solidFill>
                  <a:srgbClr val="003366"/>
                </a:solidFill>
              </a:rPr>
              <a:pPr>
                <a:spcBef>
                  <a:spcPct val="0"/>
                </a:spcBef>
                <a:buFontTx/>
                <a:buNone/>
              </a:pPr>
              <a:t>34</a:t>
            </a:fld>
            <a:endParaRPr lang="en-US" altLang="en-US" sz="1400">
              <a:solidFill>
                <a:srgbClr val="003366"/>
              </a:solidFill>
            </a:endParaRPr>
          </a:p>
        </p:txBody>
      </p:sp>
      <p:sp>
        <p:nvSpPr>
          <p:cNvPr id="71683" name="Rectangle 2"/>
          <p:cNvSpPr>
            <a:spLocks noGrp="1" noChangeArrowheads="1"/>
          </p:cNvSpPr>
          <p:nvPr>
            <p:ph type="title"/>
          </p:nvPr>
        </p:nvSpPr>
        <p:spPr>
          <a:xfrm>
            <a:off x="685800" y="274638"/>
            <a:ext cx="8229600" cy="1143000"/>
          </a:xfrm>
        </p:spPr>
        <p:txBody>
          <a:bodyPr/>
          <a:lstStyle/>
          <a:p>
            <a:r>
              <a:rPr lang="es-ES" altLang="en-US" smtClean="0"/>
              <a:t>Otras Alternativas</a:t>
            </a:r>
            <a:endParaRPr lang="en-US" altLang="en-US" smtClean="0"/>
          </a:p>
        </p:txBody>
      </p:sp>
      <p:pic>
        <p:nvPicPr>
          <p:cNvPr id="71684" name="Picture 3" descr="vds 1and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52600" y="1447800"/>
            <a:ext cx="5638800" cy="2297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1685" name="Picture 4" descr="vds 1-2-light"/>
          <p:cNvPicPr>
            <a:picLocks noGrp="1" noChangeAspect="1" noChangeArrowheads="1"/>
          </p:cNvPicPr>
          <p:nvPr>
            <p:ph type="body" idx="4294967295"/>
          </p:nvPr>
        </p:nvPicPr>
        <p:blipFill>
          <a:blip r:embed="rId4">
            <a:extLst>
              <a:ext uri="{28A0092B-C50C-407E-A947-70E740481C1C}">
                <a14:useLocalDpi xmlns:a14="http://schemas.microsoft.com/office/drawing/2010/main" val="0"/>
              </a:ext>
            </a:extLst>
          </a:blip>
          <a:srcRect/>
          <a:stretch>
            <a:fillRect/>
          </a:stretch>
        </p:blipFill>
        <p:spPr>
          <a:xfrm>
            <a:off x="685800" y="3429000"/>
            <a:ext cx="8253413" cy="2767013"/>
          </a:xfrm>
          <a:noFill/>
        </p:spPr>
      </p:pic>
      <p:sp>
        <p:nvSpPr>
          <p:cNvPr id="7168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50FA0C9E-DAAF-41B7-AA04-4F31E678D503}" type="slidenum">
              <a:rPr lang="en-US" altLang="en-US" sz="1400">
                <a:solidFill>
                  <a:srgbClr val="003366"/>
                </a:solidFill>
              </a:rPr>
              <a:pPr>
                <a:spcBef>
                  <a:spcPct val="0"/>
                </a:spcBef>
                <a:buFontTx/>
                <a:buNone/>
              </a:pPr>
              <a:t>35</a:t>
            </a:fld>
            <a:endParaRPr lang="en-US" altLang="en-US" sz="1400">
              <a:solidFill>
                <a:srgbClr val="003366"/>
              </a:solidFill>
            </a:endParaRPr>
          </a:p>
        </p:txBody>
      </p:sp>
      <p:grpSp>
        <p:nvGrpSpPr>
          <p:cNvPr id="2" name="Group 11"/>
          <p:cNvGrpSpPr>
            <a:grpSpLocks/>
          </p:cNvGrpSpPr>
          <p:nvPr/>
        </p:nvGrpSpPr>
        <p:grpSpPr bwMode="auto">
          <a:xfrm>
            <a:off x="457200" y="2160588"/>
            <a:ext cx="4572000" cy="4087812"/>
            <a:chOff x="288" y="1361"/>
            <a:chExt cx="2880" cy="2575"/>
          </a:xfrm>
        </p:grpSpPr>
        <p:pic>
          <p:nvPicPr>
            <p:cNvPr id="73737" name="Picture 3" descr="vds fla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4" y="1361"/>
              <a:ext cx="1568" cy="17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8" name="Rectangle 4"/>
            <p:cNvSpPr>
              <a:spLocks noChangeArrowheads="1"/>
            </p:cNvSpPr>
            <p:nvPr/>
          </p:nvSpPr>
          <p:spPr bwMode="auto">
            <a:xfrm>
              <a:off x="288" y="3024"/>
              <a:ext cx="2880" cy="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s-ES" altLang="en-US" b="0">
                  <a:solidFill>
                    <a:schemeClr val="tx1"/>
                  </a:solidFill>
                </a:rPr>
                <a:t>Bandera anaranjada</a:t>
              </a:r>
              <a:endParaRPr lang="en-US" altLang="en-US" b="0">
                <a:solidFill>
                  <a:schemeClr val="tx1"/>
                </a:solidFill>
              </a:endParaRPr>
            </a:p>
            <a:p>
              <a:pPr algn="ctr" eaLnBrk="1" hangingPunct="1">
                <a:spcBef>
                  <a:spcPct val="0"/>
                </a:spcBef>
                <a:buFontTx/>
                <a:buNone/>
              </a:pPr>
              <a:r>
                <a:rPr lang="es-ES" altLang="en-US" b="0">
                  <a:solidFill>
                    <a:schemeClr val="tx1"/>
                  </a:solidFill>
                </a:rPr>
                <a:t>Señal de día solamente </a:t>
              </a:r>
              <a:endParaRPr lang="en-US" altLang="en-US" b="0">
                <a:solidFill>
                  <a:schemeClr val="tx1"/>
                </a:solidFill>
              </a:endParaRPr>
            </a:p>
          </p:txBody>
        </p:sp>
      </p:grpSp>
      <p:grpSp>
        <p:nvGrpSpPr>
          <p:cNvPr id="3" name="Group 12"/>
          <p:cNvGrpSpPr>
            <a:grpSpLocks/>
          </p:cNvGrpSpPr>
          <p:nvPr/>
        </p:nvGrpSpPr>
        <p:grpSpPr bwMode="auto">
          <a:xfrm>
            <a:off x="3657600" y="1752600"/>
            <a:ext cx="5105400" cy="4567238"/>
            <a:chOff x="2304" y="1104"/>
            <a:chExt cx="3216" cy="2877"/>
          </a:xfrm>
        </p:grpSpPr>
        <p:pic>
          <p:nvPicPr>
            <p:cNvPr id="73735" name="Picture 6" descr="vds arms"/>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96" y="2064"/>
              <a:ext cx="3024" cy="191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3736" name="Rectangle 7"/>
            <p:cNvSpPr>
              <a:spLocks noChangeArrowheads="1"/>
            </p:cNvSpPr>
            <p:nvPr/>
          </p:nvSpPr>
          <p:spPr bwMode="auto">
            <a:xfrm>
              <a:off x="2304" y="1104"/>
              <a:ext cx="3216" cy="96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r>
                <a:rPr lang="es-ES" altLang="en-US" sz="2800" b="0">
                  <a:solidFill>
                    <a:schemeClr val="tx1"/>
                  </a:solidFill>
                </a:rPr>
                <a:t>Señal  de brazo</a:t>
              </a:r>
              <a:endParaRPr lang="en-US" altLang="en-US" sz="2800" b="0">
                <a:solidFill>
                  <a:schemeClr val="tx1"/>
                </a:solidFill>
              </a:endParaRPr>
            </a:p>
            <a:p>
              <a:pPr eaLnBrk="1" hangingPunct="1">
                <a:spcBef>
                  <a:spcPct val="0"/>
                </a:spcBef>
                <a:buFontTx/>
                <a:buNone/>
              </a:pPr>
              <a:r>
                <a:rPr lang="es-ES" altLang="en-US" sz="2800" b="0">
                  <a:solidFill>
                    <a:schemeClr val="tx1"/>
                  </a:solidFill>
                </a:rPr>
                <a:t>No aprobada por el USCG</a:t>
              </a:r>
              <a:endParaRPr lang="en-US" altLang="en-US" sz="2800" b="0">
                <a:solidFill>
                  <a:schemeClr val="tx1"/>
                </a:solidFill>
              </a:endParaRPr>
            </a:p>
            <a:p>
              <a:pPr eaLnBrk="1" hangingPunct="1">
                <a:spcBef>
                  <a:spcPct val="0"/>
                </a:spcBef>
                <a:buFontTx/>
                <a:buNone/>
              </a:pPr>
              <a:r>
                <a:rPr lang="es-ES" altLang="en-US" sz="2800" b="0">
                  <a:solidFill>
                    <a:schemeClr val="tx1"/>
                  </a:solidFill>
                </a:rPr>
                <a:t>Utilizar si no hay otra forma</a:t>
              </a:r>
              <a:endParaRPr lang="en-US" altLang="en-US" sz="2800" b="0">
                <a:solidFill>
                  <a:schemeClr val="tx1"/>
                </a:solidFill>
              </a:endParaRPr>
            </a:p>
          </p:txBody>
        </p:sp>
      </p:grpSp>
      <p:sp>
        <p:nvSpPr>
          <p:cNvPr id="73733" name="Rectangle 8"/>
          <p:cNvSpPr>
            <a:spLocks noGrp="1" noChangeArrowheads="1"/>
          </p:cNvSpPr>
          <p:nvPr>
            <p:ph type="title" idx="4294967295"/>
          </p:nvPr>
        </p:nvSpPr>
        <p:spPr/>
        <p:txBody>
          <a:bodyPr/>
          <a:lstStyle/>
          <a:p>
            <a:r>
              <a:rPr lang="es-ES" altLang="en-US" smtClean="0"/>
              <a:t>Otras Señales</a:t>
            </a:r>
            <a:br>
              <a:rPr lang="es-ES" altLang="en-US" smtClean="0"/>
            </a:br>
            <a:r>
              <a:rPr lang="es-ES" altLang="en-US" smtClean="0"/>
              <a:t>  Visuales Diurnas</a:t>
            </a:r>
            <a:endParaRPr lang="en-US" altLang="en-US" smtClean="0"/>
          </a:p>
        </p:txBody>
      </p:sp>
      <p:sp>
        <p:nvSpPr>
          <p:cNvPr id="73734" name="Footer Placeholder 3"/>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7" presetClass="entr" presetSubtype="8"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500" fill="hold"/>
                                        <p:tgtEl>
                                          <p:spTgt spid="2"/>
                                        </p:tgtEl>
                                        <p:attrNameLst>
                                          <p:attrName>ppt_x</p:attrName>
                                        </p:attrNameLst>
                                      </p:cBhvr>
                                      <p:tavLst>
                                        <p:tav tm="0">
                                          <p:val>
                                            <p:strVal val="#ppt_x-#ppt_w/2"/>
                                          </p:val>
                                        </p:tav>
                                        <p:tav tm="100000">
                                          <p:val>
                                            <p:strVal val="#ppt_x"/>
                                          </p:val>
                                        </p:tav>
                                      </p:tavLst>
                                    </p:anim>
                                    <p:anim calcmode="lin" valueType="num">
                                      <p:cBhvr>
                                        <p:cTn id="8" dur="500" fill="hold"/>
                                        <p:tgtEl>
                                          <p:spTgt spid="2"/>
                                        </p:tgtEl>
                                        <p:attrNameLst>
                                          <p:attrName>ppt_y</p:attrName>
                                        </p:attrNameLst>
                                      </p:cBhvr>
                                      <p:tavLst>
                                        <p:tav tm="0">
                                          <p:val>
                                            <p:strVal val="#ppt_y"/>
                                          </p:val>
                                        </p:tav>
                                        <p:tav tm="100000">
                                          <p:val>
                                            <p:strVal val="#ppt_y"/>
                                          </p:val>
                                        </p:tav>
                                      </p:tavLst>
                                    </p:anim>
                                    <p:anim calcmode="lin" valueType="num">
                                      <p:cBhvr>
                                        <p:cTn id="9" dur="500" fill="hold"/>
                                        <p:tgtEl>
                                          <p:spTgt spid="2"/>
                                        </p:tgtEl>
                                        <p:attrNameLst>
                                          <p:attrName>ppt_w</p:attrName>
                                        </p:attrNameLst>
                                      </p:cBhvr>
                                      <p:tavLst>
                                        <p:tav tm="0">
                                          <p:val>
                                            <p:fltVal val="0"/>
                                          </p:val>
                                        </p:tav>
                                        <p:tav tm="100000">
                                          <p:val>
                                            <p:strVal val="#ppt_w"/>
                                          </p:val>
                                        </p:tav>
                                      </p:tavLst>
                                    </p:anim>
                                    <p:anim calcmode="lin" valueType="num">
                                      <p:cBhvr>
                                        <p:cTn id="10" dur="500" fill="hold"/>
                                        <p:tgtEl>
                                          <p:spTgt spid="2"/>
                                        </p:tgtEl>
                                        <p:attrNameLst>
                                          <p:attrName>ppt_h</p:attrName>
                                        </p:attrNameLst>
                                      </p:cBhvr>
                                      <p:tavLst>
                                        <p:tav tm="0">
                                          <p:val>
                                            <p:strVal val="#ppt_h"/>
                                          </p:val>
                                        </p:tav>
                                        <p:tav tm="100000">
                                          <p:val>
                                            <p:strVal val="#ppt_h"/>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7" presetClass="entr" presetSubtype="8" fill="hold" nodeType="click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p:cTn id="15" dur="500" fill="hold"/>
                                        <p:tgtEl>
                                          <p:spTgt spid="3"/>
                                        </p:tgtEl>
                                        <p:attrNameLst>
                                          <p:attrName>ppt_x</p:attrName>
                                        </p:attrNameLst>
                                      </p:cBhvr>
                                      <p:tavLst>
                                        <p:tav tm="0">
                                          <p:val>
                                            <p:strVal val="#ppt_x-#ppt_w/2"/>
                                          </p:val>
                                        </p:tav>
                                        <p:tav tm="100000">
                                          <p:val>
                                            <p:strVal val="#ppt_x"/>
                                          </p:val>
                                        </p:tav>
                                      </p:tavLst>
                                    </p:anim>
                                    <p:anim calcmode="lin" valueType="num">
                                      <p:cBhvr>
                                        <p:cTn id="16" dur="500" fill="hold"/>
                                        <p:tgtEl>
                                          <p:spTgt spid="3"/>
                                        </p:tgtEl>
                                        <p:attrNameLst>
                                          <p:attrName>ppt_y</p:attrName>
                                        </p:attrNameLst>
                                      </p:cBhvr>
                                      <p:tavLst>
                                        <p:tav tm="0">
                                          <p:val>
                                            <p:strVal val="#ppt_y"/>
                                          </p:val>
                                        </p:tav>
                                        <p:tav tm="100000">
                                          <p:val>
                                            <p:strVal val="#ppt_y"/>
                                          </p:val>
                                        </p:tav>
                                      </p:tavLst>
                                    </p:anim>
                                    <p:anim calcmode="lin" valueType="num">
                                      <p:cBhvr>
                                        <p:cTn id="17" dur="500" fill="hold"/>
                                        <p:tgtEl>
                                          <p:spTgt spid="3"/>
                                        </p:tgtEl>
                                        <p:attrNameLst>
                                          <p:attrName>ppt_w</p:attrName>
                                        </p:attrNameLst>
                                      </p:cBhvr>
                                      <p:tavLst>
                                        <p:tav tm="0">
                                          <p:val>
                                            <p:fltVal val="0"/>
                                          </p:val>
                                        </p:tav>
                                        <p:tav tm="100000">
                                          <p:val>
                                            <p:strVal val="#ppt_w"/>
                                          </p:val>
                                        </p:tav>
                                      </p:tavLst>
                                    </p:anim>
                                    <p:anim calcmode="lin" valueType="num">
                                      <p:cBhvr>
                                        <p:cTn id="18" dur="500" fill="hold"/>
                                        <p:tgtEl>
                                          <p:spTgt spid="3"/>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6094A488-C40F-441F-9B34-556A0E69705A}" type="slidenum">
              <a:rPr lang="en-US" altLang="en-US" sz="1400">
                <a:solidFill>
                  <a:srgbClr val="003366"/>
                </a:solidFill>
              </a:rPr>
              <a:pPr>
                <a:spcBef>
                  <a:spcPct val="0"/>
                </a:spcBef>
                <a:buFontTx/>
                <a:buNone/>
              </a:pPr>
              <a:t>36</a:t>
            </a:fld>
            <a:endParaRPr lang="en-US" altLang="en-US" sz="1400">
              <a:solidFill>
                <a:srgbClr val="003366"/>
              </a:solidFill>
            </a:endParaRPr>
          </a:p>
        </p:txBody>
      </p:sp>
      <p:sp>
        <p:nvSpPr>
          <p:cNvPr id="75779" name="Rectangle 2"/>
          <p:cNvSpPr>
            <a:spLocks noGrp="1" noChangeArrowheads="1"/>
          </p:cNvSpPr>
          <p:nvPr>
            <p:ph type="title"/>
          </p:nvPr>
        </p:nvSpPr>
        <p:spPr/>
        <p:txBody>
          <a:bodyPr/>
          <a:lstStyle/>
          <a:p>
            <a:r>
              <a:rPr lang="es-ES" altLang="en-US" smtClean="0"/>
              <a:t>Aparatos que</a:t>
            </a:r>
            <a:br>
              <a:rPr lang="es-ES" altLang="en-US" smtClean="0"/>
            </a:br>
            <a:r>
              <a:rPr lang="es-ES" altLang="en-US" smtClean="0"/>
              <a:t> Producen Sonidos</a:t>
            </a:r>
            <a:endParaRPr lang="en-US" altLang="en-US" smtClean="0"/>
          </a:p>
        </p:txBody>
      </p:sp>
      <p:sp>
        <p:nvSpPr>
          <p:cNvPr id="75780" name="Rectangle 3"/>
          <p:cNvSpPr>
            <a:spLocks noGrp="1" noChangeArrowheads="1"/>
          </p:cNvSpPr>
          <p:nvPr>
            <p:ph type="body" idx="1"/>
          </p:nvPr>
        </p:nvSpPr>
        <p:spPr/>
        <p:txBody>
          <a:bodyPr/>
          <a:lstStyle/>
          <a:p>
            <a:r>
              <a:rPr lang="es-ES" altLang="en-US" smtClean="0"/>
              <a:t>Botes &lt; 12 metros deben cargar un silbato o una bocina</a:t>
            </a:r>
            <a:endParaRPr lang="en-US" altLang="en-US" smtClean="0"/>
          </a:p>
          <a:p>
            <a:pPr eaLnBrk="1" hangingPunct="1"/>
            <a:endParaRPr lang="en-US" altLang="en-US" smtClean="0"/>
          </a:p>
        </p:txBody>
      </p:sp>
      <p:sp>
        <p:nvSpPr>
          <p:cNvPr id="75781"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pic>
        <p:nvPicPr>
          <p:cNvPr id="75782" name="Picture 5" descr="hor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581400" y="3581400"/>
            <a:ext cx="4648200" cy="2684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5783" name="Picture 6" descr="whistl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914400" y="3276600"/>
            <a:ext cx="2438400" cy="22717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578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78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933BE259-5D95-40F7-8AF5-442FE1477605}" type="slidenum">
              <a:rPr lang="en-US" altLang="en-US" sz="1400">
                <a:solidFill>
                  <a:srgbClr val="003366"/>
                </a:solidFill>
              </a:rPr>
              <a:pPr>
                <a:spcBef>
                  <a:spcPct val="0"/>
                </a:spcBef>
                <a:buFontTx/>
                <a:buNone/>
              </a:pPr>
              <a:t>37</a:t>
            </a:fld>
            <a:endParaRPr lang="en-US" altLang="en-US" sz="1400">
              <a:solidFill>
                <a:srgbClr val="003366"/>
              </a:solidFill>
            </a:endParaRPr>
          </a:p>
        </p:txBody>
      </p:sp>
      <p:sp>
        <p:nvSpPr>
          <p:cNvPr id="77827" name="Rectangle 2"/>
          <p:cNvSpPr>
            <a:spLocks noGrp="1" noChangeArrowheads="1"/>
          </p:cNvSpPr>
          <p:nvPr>
            <p:ph type="title"/>
          </p:nvPr>
        </p:nvSpPr>
        <p:spPr/>
        <p:txBody>
          <a:bodyPr/>
          <a:lstStyle/>
          <a:p>
            <a:r>
              <a:rPr lang="es-ES" altLang="en-US" smtClean="0"/>
              <a:t>Aparatos que</a:t>
            </a:r>
            <a:br>
              <a:rPr lang="es-ES" altLang="en-US" smtClean="0"/>
            </a:br>
            <a:r>
              <a:rPr lang="es-ES" altLang="en-US" smtClean="0"/>
              <a:t>Producen Sonido </a:t>
            </a:r>
            <a:endParaRPr lang="en-US" altLang="en-US" smtClean="0"/>
          </a:p>
        </p:txBody>
      </p:sp>
      <p:sp>
        <p:nvSpPr>
          <p:cNvPr id="77828" name="Rectangle 3"/>
          <p:cNvSpPr>
            <a:spLocks noGrp="1" noChangeArrowheads="1"/>
          </p:cNvSpPr>
          <p:nvPr>
            <p:ph type="body" idx="1"/>
          </p:nvPr>
        </p:nvSpPr>
        <p:spPr/>
        <p:txBody>
          <a:bodyPr/>
          <a:lstStyle/>
          <a:p>
            <a:r>
              <a:rPr lang="es-ES" altLang="en-US" smtClean="0"/>
              <a:t>Botes 12 metros o más también deben de cargar una campana</a:t>
            </a:r>
            <a:endParaRPr lang="en-US" altLang="en-US" smtClean="0"/>
          </a:p>
          <a:p>
            <a:pPr eaLnBrk="1" hangingPunct="1"/>
            <a:endParaRPr lang="en-US" altLang="en-US" smtClean="0"/>
          </a:p>
        </p:txBody>
      </p:sp>
      <p:pic>
        <p:nvPicPr>
          <p:cNvPr id="77829" name="Picture 4" descr="bell"/>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62288" y="2667000"/>
            <a:ext cx="3019425" cy="37877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7830"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7783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89024A3A-2BBB-49A0-B72A-2124AA8C0806}" type="slidenum">
              <a:rPr lang="en-US" altLang="en-US" sz="1400">
                <a:solidFill>
                  <a:srgbClr val="003366"/>
                </a:solidFill>
              </a:rPr>
              <a:pPr>
                <a:spcBef>
                  <a:spcPct val="0"/>
                </a:spcBef>
                <a:buFontTx/>
                <a:buNone/>
              </a:pPr>
              <a:t>38</a:t>
            </a:fld>
            <a:endParaRPr lang="en-US" altLang="en-US" sz="1400">
              <a:solidFill>
                <a:srgbClr val="003366"/>
              </a:solidFill>
            </a:endParaRPr>
          </a:p>
        </p:txBody>
      </p:sp>
      <p:pic>
        <p:nvPicPr>
          <p:cNvPr id="79875" name="Picture 19" descr="npo00000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16013" y="2819400"/>
            <a:ext cx="6911975" cy="37004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9876" name="Rectangle 3"/>
          <p:cNvSpPr>
            <a:spLocks noGrp="1" noChangeArrowheads="1"/>
          </p:cNvSpPr>
          <p:nvPr>
            <p:ph type="body" idx="1"/>
          </p:nvPr>
        </p:nvSpPr>
        <p:spPr>
          <a:xfrm>
            <a:off x="457200" y="1600200"/>
            <a:ext cx="8229600" cy="2532063"/>
          </a:xfrm>
        </p:spPr>
        <p:txBody>
          <a:bodyPr/>
          <a:lstStyle/>
          <a:p>
            <a:r>
              <a:rPr lang="es-ES" altLang="en-US" sz="3600" smtClean="0"/>
              <a:t>Requeridas por las Reglas de Navegación</a:t>
            </a:r>
            <a:endParaRPr lang="en-US" altLang="en-US" sz="3600" smtClean="0"/>
          </a:p>
        </p:txBody>
      </p:sp>
      <p:sp>
        <p:nvSpPr>
          <p:cNvPr id="79877" name="Rectangle 4"/>
          <p:cNvSpPr>
            <a:spLocks noGrp="1" noChangeArrowheads="1"/>
          </p:cNvSpPr>
          <p:nvPr>
            <p:ph type="title"/>
          </p:nvPr>
        </p:nvSpPr>
        <p:spPr/>
        <p:txBody>
          <a:bodyPr/>
          <a:lstStyle/>
          <a:p>
            <a:r>
              <a:rPr lang="es-ES" altLang="en-US" smtClean="0"/>
              <a:t>Banderas de</a:t>
            </a:r>
            <a:br>
              <a:rPr lang="es-ES" altLang="en-US" smtClean="0"/>
            </a:br>
            <a:r>
              <a:rPr lang="es-ES" altLang="en-US" smtClean="0"/>
              <a:t> Buceo / Esnorkel</a:t>
            </a:r>
            <a:endParaRPr lang="en-US" altLang="en-US" smtClean="0"/>
          </a:p>
        </p:txBody>
      </p:sp>
      <p:sp>
        <p:nvSpPr>
          <p:cNvPr id="79878" name="Oval 9"/>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7987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179C7BE-78C6-48E8-8BC7-3F82B651EF51}" type="slidenum">
              <a:rPr lang="en-US" altLang="en-US" sz="1400">
                <a:solidFill>
                  <a:srgbClr val="003366"/>
                </a:solidFill>
              </a:rPr>
              <a:pPr>
                <a:spcBef>
                  <a:spcPct val="0"/>
                </a:spcBef>
                <a:buFontTx/>
                <a:buNone/>
              </a:pPr>
              <a:t>39</a:t>
            </a:fld>
            <a:endParaRPr lang="en-US" altLang="en-US" sz="1400">
              <a:solidFill>
                <a:srgbClr val="003366"/>
              </a:solidFill>
            </a:endParaRPr>
          </a:p>
        </p:txBody>
      </p:sp>
      <p:sp>
        <p:nvSpPr>
          <p:cNvPr id="81923" name="Rectangle 2"/>
          <p:cNvSpPr>
            <a:spLocks noGrp="1" noChangeArrowheads="1"/>
          </p:cNvSpPr>
          <p:nvPr>
            <p:ph type="title"/>
          </p:nvPr>
        </p:nvSpPr>
        <p:spPr/>
        <p:txBody>
          <a:bodyPr/>
          <a:lstStyle/>
          <a:p>
            <a:r>
              <a:rPr lang="es-ES" altLang="en-US" smtClean="0"/>
              <a:t>Regulaciones Locales</a:t>
            </a:r>
            <a:endParaRPr lang="en-US" altLang="en-US" smtClean="0"/>
          </a:p>
        </p:txBody>
      </p:sp>
      <p:pic>
        <p:nvPicPr>
          <p:cNvPr id="81924" name="Picture 4" descr="law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248400" y="3048000"/>
            <a:ext cx="2593975" cy="35290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1925" name="Rectangle 5"/>
          <p:cNvSpPr>
            <a:spLocks noGrp="1" noChangeArrowheads="1"/>
          </p:cNvSpPr>
          <p:nvPr>
            <p:ph type="body" idx="1"/>
          </p:nvPr>
        </p:nvSpPr>
        <p:spPr>
          <a:xfrm>
            <a:off x="381000" y="1600200"/>
            <a:ext cx="8534400" cy="4525963"/>
          </a:xfrm>
        </p:spPr>
        <p:txBody>
          <a:bodyPr/>
          <a:lstStyle/>
          <a:p>
            <a:r>
              <a:rPr lang="es-ES" altLang="en-US" smtClean="0"/>
              <a:t> Conozca los requisitos estatales   </a:t>
            </a:r>
            <a:endParaRPr lang="en-US" altLang="en-US" smtClean="0"/>
          </a:p>
          <a:p>
            <a:r>
              <a:rPr lang="es-ES" altLang="en-US" smtClean="0"/>
              <a:t> ¿Necesita usted una licencia de radio   VHF?</a:t>
            </a:r>
            <a:endParaRPr lang="en-US" altLang="en-US" smtClean="0"/>
          </a:p>
          <a:p>
            <a:r>
              <a:rPr lang="es-ES" altLang="en-US" smtClean="0"/>
              <a:t> Conozca las regulaciones              locales</a:t>
            </a:r>
            <a:endParaRPr lang="en-US" altLang="en-US" smtClean="0"/>
          </a:p>
          <a:p>
            <a:pPr eaLnBrk="1" hangingPunct="1"/>
            <a:endParaRPr lang="en-US" altLang="en-US" smtClean="0"/>
          </a:p>
        </p:txBody>
      </p:sp>
      <p:sp>
        <p:nvSpPr>
          <p:cNvPr id="81926" name="Oval 6"/>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81927" name="Oval 7"/>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81928" name="Oval 8"/>
          <p:cNvSpPr>
            <a:spLocks noChangeArrowheads="1"/>
          </p:cNvSpPr>
          <p:nvPr/>
        </p:nvSpPr>
        <p:spPr bwMode="auto">
          <a:xfrm>
            <a:off x="457200" y="3276600"/>
            <a:ext cx="314325" cy="3810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8192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ECD638C2-7222-4450-AF6E-A83F6EDD5265}" type="slidenum">
              <a:rPr lang="en-US" altLang="en-US" sz="1400">
                <a:solidFill>
                  <a:srgbClr val="003366"/>
                </a:solidFill>
              </a:rPr>
              <a:pPr>
                <a:spcBef>
                  <a:spcPct val="0"/>
                </a:spcBef>
                <a:buFontTx/>
                <a:buNone/>
              </a:pPr>
              <a:t>4</a:t>
            </a:fld>
            <a:endParaRPr lang="en-US" altLang="en-US" sz="1400">
              <a:solidFill>
                <a:srgbClr val="003366"/>
              </a:solidFill>
            </a:endParaRPr>
          </a:p>
        </p:txBody>
      </p:sp>
      <p:sp>
        <p:nvSpPr>
          <p:cNvPr id="10243" name="Rectangle 2"/>
          <p:cNvSpPr>
            <a:spLocks noGrp="1" noChangeArrowheads="1"/>
          </p:cNvSpPr>
          <p:nvPr>
            <p:ph type="title" idx="4294967295"/>
          </p:nvPr>
        </p:nvSpPr>
        <p:spPr/>
        <p:txBody>
          <a:bodyPr/>
          <a:lstStyle/>
          <a:p>
            <a:pPr eaLnBrk="1" hangingPunct="1"/>
            <a:r>
              <a:rPr lang="es-ES" altLang="en-US" b="0" smtClean="0"/>
              <a:t>PWCs Necesitan Calcomanía</a:t>
            </a:r>
            <a:endParaRPr lang="es-ES" altLang="en-US" smtClean="0"/>
          </a:p>
        </p:txBody>
      </p:sp>
      <p:pic>
        <p:nvPicPr>
          <p:cNvPr id="10244" name="Picture 3" descr="pwc decal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33400" y="2743200"/>
            <a:ext cx="7399338" cy="3600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45" name="Picture 4" descr="pwc decal1"/>
          <p:cNvPicPr preferRelativeResize="0">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042025" y="1973263"/>
            <a:ext cx="2187575" cy="2570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397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E498AA0-77BA-4032-99DE-98D327F1316D}" type="slidenum">
              <a:rPr lang="en-US" altLang="en-US" sz="1400">
                <a:solidFill>
                  <a:srgbClr val="003366"/>
                </a:solidFill>
              </a:rPr>
              <a:pPr>
                <a:spcBef>
                  <a:spcPct val="0"/>
                </a:spcBef>
                <a:buFontTx/>
                <a:buNone/>
              </a:pPr>
              <a:t>40</a:t>
            </a:fld>
            <a:endParaRPr lang="en-US" altLang="en-US" sz="1400">
              <a:solidFill>
                <a:srgbClr val="003366"/>
              </a:solidFill>
            </a:endParaRPr>
          </a:p>
        </p:txBody>
      </p:sp>
      <p:sp>
        <p:nvSpPr>
          <p:cNvPr id="83971" name="Rectangle 12"/>
          <p:cNvSpPr>
            <a:spLocks noGrp="1" noChangeArrowheads="1"/>
          </p:cNvSpPr>
          <p:nvPr>
            <p:ph type="body" idx="1"/>
          </p:nvPr>
        </p:nvSpPr>
        <p:spPr>
          <a:xfrm>
            <a:off x="304800" y="1600200"/>
            <a:ext cx="8686800" cy="4525963"/>
          </a:xfrm>
        </p:spPr>
        <p:txBody>
          <a:bodyPr/>
          <a:lstStyle/>
          <a:p>
            <a:r>
              <a:rPr lang="es-ES" altLang="en-US" smtClean="0"/>
              <a:t> Requisitos de educación </a:t>
            </a:r>
            <a:endParaRPr lang="en-US" altLang="en-US" smtClean="0"/>
          </a:p>
          <a:p>
            <a:r>
              <a:rPr lang="es-ES" altLang="en-US" smtClean="0"/>
              <a:t> Certificación  estatal</a:t>
            </a:r>
            <a:endParaRPr lang="en-US" altLang="en-US" smtClean="0"/>
          </a:p>
          <a:p>
            <a:r>
              <a:rPr lang="es-ES" altLang="en-US" smtClean="0"/>
              <a:t> PFD requerido</a:t>
            </a:r>
            <a:endParaRPr lang="en-US" altLang="en-US" smtClean="0"/>
          </a:p>
          <a:p>
            <a:pPr eaLnBrk="1" hangingPunct="1"/>
            <a:r>
              <a:rPr lang="es-ES" altLang="en-US" smtClean="0"/>
              <a:t> Cabillo requerido</a:t>
            </a:r>
          </a:p>
          <a:p>
            <a:r>
              <a:rPr lang="es-ES" altLang="en-US" smtClean="0"/>
              <a:t> No operación nocturna</a:t>
            </a:r>
            <a:endParaRPr lang="en-US" altLang="en-US" smtClean="0"/>
          </a:p>
          <a:p>
            <a:pPr eaLnBrk="1" hangingPunct="1"/>
            <a:r>
              <a:rPr lang="es-ES" altLang="en-US" smtClean="0"/>
              <a:t> No trasaltar cerca de otras embarcaciones</a:t>
            </a:r>
            <a:endParaRPr lang="en-US" altLang="en-US" smtClean="0"/>
          </a:p>
          <a:p>
            <a:pPr eaLnBrk="1" hangingPunct="1"/>
            <a:endParaRPr lang="en-US" altLang="en-US" smtClean="0"/>
          </a:p>
        </p:txBody>
      </p:sp>
      <p:sp>
        <p:nvSpPr>
          <p:cNvPr id="83972" name="Rectangle 3"/>
          <p:cNvSpPr>
            <a:spLocks noGrp="1" noChangeArrowheads="1"/>
          </p:cNvSpPr>
          <p:nvPr>
            <p:ph type="title"/>
          </p:nvPr>
        </p:nvSpPr>
        <p:spPr/>
        <p:txBody>
          <a:bodyPr/>
          <a:lstStyle/>
          <a:p>
            <a:pPr eaLnBrk="1" hangingPunct="1"/>
            <a:r>
              <a:rPr lang="es-ES" altLang="en-US" smtClean="0"/>
              <a:t>Requerimientos de PWC</a:t>
            </a:r>
            <a:endParaRPr lang="en-US" altLang="en-US" b="0" smtClean="0"/>
          </a:p>
        </p:txBody>
      </p:sp>
      <p:sp>
        <p:nvSpPr>
          <p:cNvPr id="83973" name="Oval 13"/>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83974" name="Oval 14"/>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83975" name="Oval 15"/>
          <p:cNvSpPr>
            <a:spLocks noChangeArrowheads="1"/>
          </p:cNvSpPr>
          <p:nvPr/>
        </p:nvSpPr>
        <p:spPr bwMode="auto">
          <a:xfrm>
            <a:off x="457200" y="29098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83976" name="Oval 16"/>
          <p:cNvSpPr>
            <a:spLocks noChangeArrowheads="1"/>
          </p:cNvSpPr>
          <p:nvPr/>
        </p:nvSpPr>
        <p:spPr bwMode="auto">
          <a:xfrm>
            <a:off x="457200" y="349726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4</a:t>
            </a:r>
            <a:endParaRPr lang="en-US" altLang="en-US" sz="1800" b="0">
              <a:solidFill>
                <a:schemeClr val="tx1"/>
              </a:solidFill>
            </a:endParaRPr>
          </a:p>
        </p:txBody>
      </p:sp>
      <p:sp>
        <p:nvSpPr>
          <p:cNvPr id="83977" name="Oval 17"/>
          <p:cNvSpPr>
            <a:spLocks noChangeArrowheads="1"/>
          </p:cNvSpPr>
          <p:nvPr/>
        </p:nvSpPr>
        <p:spPr bwMode="auto">
          <a:xfrm>
            <a:off x="457200" y="408305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5</a:t>
            </a:r>
            <a:endParaRPr lang="en-US" altLang="en-US" sz="1800" b="0">
              <a:solidFill>
                <a:schemeClr val="tx1"/>
              </a:solidFill>
            </a:endParaRPr>
          </a:p>
        </p:txBody>
      </p:sp>
      <p:sp>
        <p:nvSpPr>
          <p:cNvPr id="83978" name="Oval 18"/>
          <p:cNvSpPr>
            <a:spLocks noChangeArrowheads="1"/>
          </p:cNvSpPr>
          <p:nvPr/>
        </p:nvSpPr>
        <p:spPr bwMode="auto">
          <a:xfrm>
            <a:off x="457200" y="46497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6</a:t>
            </a:r>
            <a:endParaRPr lang="en-US" altLang="en-US" sz="1800" b="0">
              <a:solidFill>
                <a:schemeClr val="tx1"/>
              </a:solidFill>
            </a:endParaRPr>
          </a:p>
        </p:txBody>
      </p:sp>
      <p:pic>
        <p:nvPicPr>
          <p:cNvPr id="83979" name="Picture 19" descr="050828-c-5066s-51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105400" y="2286000"/>
            <a:ext cx="3886200" cy="177641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3980"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601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816C0CD2-B6D0-449B-9B66-F963B0B5A313}" type="slidenum">
              <a:rPr lang="en-US" altLang="en-US" sz="1400">
                <a:solidFill>
                  <a:srgbClr val="003366"/>
                </a:solidFill>
              </a:rPr>
              <a:pPr>
                <a:spcBef>
                  <a:spcPct val="0"/>
                </a:spcBef>
                <a:buFontTx/>
                <a:buNone/>
              </a:pPr>
              <a:t>41</a:t>
            </a:fld>
            <a:endParaRPr lang="en-US" altLang="en-US" sz="1400">
              <a:solidFill>
                <a:srgbClr val="003366"/>
              </a:solidFill>
            </a:endParaRPr>
          </a:p>
        </p:txBody>
      </p:sp>
      <p:sp>
        <p:nvSpPr>
          <p:cNvPr id="86019" name="Rectangle 2"/>
          <p:cNvSpPr>
            <a:spLocks noGrp="1" noChangeArrowheads="1"/>
          </p:cNvSpPr>
          <p:nvPr>
            <p:ph type="title"/>
          </p:nvPr>
        </p:nvSpPr>
        <p:spPr/>
        <p:txBody>
          <a:bodyPr/>
          <a:lstStyle/>
          <a:p>
            <a:r>
              <a:rPr lang="es-ES" altLang="en-US" sz="4000" smtClean="0"/>
              <a:t>Remolcando una Persona </a:t>
            </a:r>
            <a:endParaRPr lang="en-US" altLang="en-US" sz="4000" smtClean="0"/>
          </a:p>
        </p:txBody>
      </p:sp>
      <p:sp>
        <p:nvSpPr>
          <p:cNvPr id="86020" name="Rectangle 3"/>
          <p:cNvSpPr>
            <a:spLocks noGrp="1" noChangeArrowheads="1"/>
          </p:cNvSpPr>
          <p:nvPr>
            <p:ph type="body" idx="1"/>
          </p:nvPr>
        </p:nvSpPr>
        <p:spPr>
          <a:xfrm>
            <a:off x="304800" y="1600200"/>
            <a:ext cx="8686800" cy="4525963"/>
          </a:xfrm>
        </p:spPr>
        <p:txBody>
          <a:bodyPr/>
          <a:lstStyle/>
          <a:p>
            <a:r>
              <a:rPr lang="es-ES" altLang="en-US" smtClean="0"/>
              <a:t> No esquiar o remolcar entre la puesta  y la salida del sol </a:t>
            </a:r>
            <a:endParaRPr lang="en-US" altLang="en-US" smtClean="0"/>
          </a:p>
          <a:p>
            <a:r>
              <a:rPr lang="es-ES" altLang="en-US" sz="2800" smtClean="0"/>
              <a:t> PFD requerido para la persona siendo remolcada</a:t>
            </a:r>
            <a:endParaRPr lang="en-US" altLang="en-US" sz="2800" smtClean="0"/>
          </a:p>
          <a:p>
            <a:pPr eaLnBrk="1" hangingPunct="1"/>
            <a:r>
              <a:rPr lang="en-US" altLang="en-US" smtClean="0"/>
              <a:t> </a:t>
            </a:r>
            <a:r>
              <a:rPr lang="es-ES" altLang="en-US" sz="2800" smtClean="0"/>
              <a:t>Observador es requerido</a:t>
            </a:r>
            <a:endParaRPr lang="en-US" altLang="en-US" sz="2800" smtClean="0"/>
          </a:p>
          <a:p>
            <a:pPr eaLnBrk="1" hangingPunct="1"/>
            <a:endParaRPr lang="en-US" altLang="en-US" sz="2800" smtClean="0"/>
          </a:p>
          <a:p>
            <a:pPr eaLnBrk="1" hangingPunct="1"/>
            <a:endParaRPr lang="en-US" altLang="en-US" smtClean="0"/>
          </a:p>
        </p:txBody>
      </p:sp>
      <p:sp>
        <p:nvSpPr>
          <p:cNvPr id="86021" name="Oval 5"/>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86022" name="Oval 6"/>
          <p:cNvSpPr>
            <a:spLocks noChangeArrowheads="1"/>
          </p:cNvSpPr>
          <p:nvPr/>
        </p:nvSpPr>
        <p:spPr bwMode="auto">
          <a:xfrm>
            <a:off x="457200" y="28209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86023" name="Oval 7"/>
          <p:cNvSpPr>
            <a:spLocks noChangeArrowheads="1"/>
          </p:cNvSpPr>
          <p:nvPr/>
        </p:nvSpPr>
        <p:spPr bwMode="auto">
          <a:xfrm>
            <a:off x="457200" y="36576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pic>
        <p:nvPicPr>
          <p:cNvPr id="86024" name="Picture 8" descr="03_05_2_3A_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0" y="4167188"/>
            <a:ext cx="5715000" cy="2312987"/>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8602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806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F7479CD6-BFCF-422F-ACF1-A3AA0D259231}" type="slidenum">
              <a:rPr lang="en-US" altLang="en-US" sz="1400">
                <a:solidFill>
                  <a:srgbClr val="003366"/>
                </a:solidFill>
              </a:rPr>
              <a:pPr>
                <a:spcBef>
                  <a:spcPct val="0"/>
                </a:spcBef>
                <a:buFontTx/>
                <a:buNone/>
              </a:pPr>
              <a:t>42</a:t>
            </a:fld>
            <a:endParaRPr lang="en-US" altLang="en-US" sz="1400">
              <a:solidFill>
                <a:srgbClr val="003366"/>
              </a:solidFill>
            </a:endParaRPr>
          </a:p>
        </p:txBody>
      </p:sp>
      <p:sp>
        <p:nvSpPr>
          <p:cNvPr id="88067" name="Rectangle 2"/>
          <p:cNvSpPr>
            <a:spLocks noGrp="1" noChangeArrowheads="1"/>
          </p:cNvSpPr>
          <p:nvPr>
            <p:ph type="title"/>
          </p:nvPr>
        </p:nvSpPr>
        <p:spPr/>
        <p:txBody>
          <a:bodyPr/>
          <a:lstStyle/>
          <a:p>
            <a:r>
              <a:rPr lang="es-ES" altLang="en-US" smtClean="0"/>
              <a:t>Remolcando con</a:t>
            </a:r>
            <a:br>
              <a:rPr lang="es-ES" altLang="en-US" smtClean="0"/>
            </a:br>
            <a:r>
              <a:rPr lang="es-ES" altLang="en-US" smtClean="0"/>
              <a:t>un PWC</a:t>
            </a:r>
            <a:endParaRPr lang="en-US" altLang="en-US" smtClean="0"/>
          </a:p>
        </p:txBody>
      </p:sp>
      <p:sp>
        <p:nvSpPr>
          <p:cNvPr id="88068" name="Rectangle 5"/>
          <p:cNvSpPr>
            <a:spLocks noGrp="1" noChangeArrowheads="1"/>
          </p:cNvSpPr>
          <p:nvPr>
            <p:ph type="body" idx="1"/>
          </p:nvPr>
        </p:nvSpPr>
        <p:spPr/>
        <p:txBody>
          <a:bodyPr/>
          <a:lstStyle/>
          <a:p>
            <a:r>
              <a:rPr lang="es-ES" altLang="en-US" smtClean="0"/>
              <a:t>PWC debe de estar clasificado para 3 o más </a:t>
            </a:r>
            <a:endParaRPr lang="en-US" altLang="en-US" smtClean="0"/>
          </a:p>
        </p:txBody>
      </p:sp>
      <p:pic>
        <p:nvPicPr>
          <p:cNvPr id="88069" name="Picture 7" descr="npo0000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2438400"/>
            <a:ext cx="5716588" cy="3829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8070" name="Oval 6"/>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8807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011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05A9FFC1-E441-4C91-8D35-D679442E35F5}" type="slidenum">
              <a:rPr lang="en-US" altLang="en-US" sz="1400">
                <a:solidFill>
                  <a:srgbClr val="003366"/>
                </a:solidFill>
              </a:rPr>
              <a:pPr>
                <a:spcBef>
                  <a:spcPct val="0"/>
                </a:spcBef>
                <a:buFontTx/>
                <a:buNone/>
              </a:pPr>
              <a:t>43</a:t>
            </a:fld>
            <a:endParaRPr lang="en-US" altLang="en-US" sz="1400">
              <a:solidFill>
                <a:srgbClr val="003366"/>
              </a:solidFill>
            </a:endParaRPr>
          </a:p>
        </p:txBody>
      </p:sp>
      <p:sp>
        <p:nvSpPr>
          <p:cNvPr id="90115" name="Rectangle 2"/>
          <p:cNvSpPr>
            <a:spLocks noGrp="1" noChangeArrowheads="1"/>
          </p:cNvSpPr>
          <p:nvPr>
            <p:ph type="title"/>
          </p:nvPr>
        </p:nvSpPr>
        <p:spPr/>
        <p:txBody>
          <a:bodyPr/>
          <a:lstStyle/>
          <a:p>
            <a:r>
              <a:rPr lang="es-ES" altLang="en-US" smtClean="0"/>
              <a:t>Residuos y Basura</a:t>
            </a:r>
            <a:endParaRPr lang="en-US" altLang="en-US" smtClean="0"/>
          </a:p>
        </p:txBody>
      </p:sp>
      <p:sp>
        <p:nvSpPr>
          <p:cNvPr id="90116" name="Rectangle 7"/>
          <p:cNvSpPr>
            <a:spLocks noGrp="1" noChangeArrowheads="1"/>
          </p:cNvSpPr>
          <p:nvPr>
            <p:ph type="body" idx="1"/>
          </p:nvPr>
        </p:nvSpPr>
        <p:spPr/>
        <p:txBody>
          <a:bodyPr/>
          <a:lstStyle/>
          <a:p>
            <a:r>
              <a:rPr lang="es-ES" altLang="en-US" smtClean="0"/>
              <a:t>¿Cuál es la ley para los navegantes?</a:t>
            </a:r>
            <a:endParaRPr lang="en-US" altLang="en-US" smtClean="0"/>
          </a:p>
          <a:p>
            <a:pPr eaLnBrk="1" hangingPunct="1"/>
            <a:endParaRPr lang="en-US" altLang="en-US" smtClean="0"/>
          </a:p>
        </p:txBody>
      </p:sp>
      <p:sp>
        <p:nvSpPr>
          <p:cNvPr id="90117" name="Oval 8"/>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pic>
        <p:nvPicPr>
          <p:cNvPr id="90118" name="Picture 11" descr="VSC-058"/>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81275" y="4362450"/>
            <a:ext cx="3981450" cy="2114550"/>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9011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993680B5-362A-4B7D-B535-2EEC291EBC6F}" type="slidenum">
              <a:rPr lang="en-US" altLang="en-US" sz="1400">
                <a:solidFill>
                  <a:srgbClr val="003366"/>
                </a:solidFill>
              </a:rPr>
              <a:pPr>
                <a:spcBef>
                  <a:spcPct val="0"/>
                </a:spcBef>
                <a:buFontTx/>
                <a:buNone/>
              </a:pPr>
              <a:t>44</a:t>
            </a:fld>
            <a:endParaRPr lang="en-US" altLang="en-US" sz="1400">
              <a:solidFill>
                <a:srgbClr val="003366"/>
              </a:solidFill>
            </a:endParaRPr>
          </a:p>
        </p:txBody>
      </p:sp>
      <p:sp>
        <p:nvSpPr>
          <p:cNvPr id="92163" name="Rectangle 3"/>
          <p:cNvSpPr>
            <a:spLocks noGrp="1" noChangeArrowheads="1"/>
          </p:cNvSpPr>
          <p:nvPr>
            <p:ph type="title"/>
          </p:nvPr>
        </p:nvSpPr>
        <p:spPr/>
        <p:txBody>
          <a:bodyPr/>
          <a:lstStyle/>
          <a:p>
            <a:r>
              <a:rPr lang="es-ES" altLang="en-US" smtClean="0"/>
              <a:t>Dispositivos Sanitarios Marinos</a:t>
            </a:r>
            <a:endParaRPr lang="en-US" altLang="en-US" smtClean="0"/>
          </a:p>
        </p:txBody>
      </p:sp>
      <p:sp>
        <p:nvSpPr>
          <p:cNvPr id="92164" name="Rectangle 5"/>
          <p:cNvSpPr>
            <a:spLocks noGrp="1" noChangeArrowheads="1"/>
          </p:cNvSpPr>
          <p:nvPr>
            <p:ph type="body" idx="1"/>
          </p:nvPr>
        </p:nvSpPr>
        <p:spPr/>
        <p:txBody>
          <a:bodyPr/>
          <a:lstStyle/>
          <a:p>
            <a:r>
              <a:rPr lang="es-ES" altLang="en-US" sz="2400" smtClean="0"/>
              <a:t>Deben ser aprobados por la Guardia Costera de los E.U.</a:t>
            </a:r>
            <a:endParaRPr lang="en-US" altLang="en-US" sz="2400" smtClean="0"/>
          </a:p>
          <a:p>
            <a:r>
              <a:rPr lang="es-ES" altLang="en-US" sz="2800" smtClean="0"/>
              <a:t>La válvula Y debe de estar asegurada</a:t>
            </a:r>
            <a:endParaRPr lang="en-US" altLang="en-US" sz="2800" smtClean="0"/>
          </a:p>
        </p:txBody>
      </p:sp>
      <p:pic>
        <p:nvPicPr>
          <p:cNvPr id="92165" name="Picture 4" descr="toiletY valv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714500" y="3233738"/>
            <a:ext cx="5715000" cy="30146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2166" name="Oval 6"/>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92167" name="Oval 7"/>
          <p:cNvSpPr>
            <a:spLocks noChangeArrowheads="1"/>
          </p:cNvSpPr>
          <p:nvPr/>
        </p:nvSpPr>
        <p:spPr bwMode="auto">
          <a:xfrm>
            <a:off x="457200" y="24384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9216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210"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7FF5780-F6DC-4BD4-ABCD-577D48E71666}" type="slidenum">
              <a:rPr lang="en-US" altLang="en-US" sz="1400">
                <a:solidFill>
                  <a:srgbClr val="003366"/>
                </a:solidFill>
              </a:rPr>
              <a:pPr>
                <a:spcBef>
                  <a:spcPct val="0"/>
                </a:spcBef>
                <a:buFontTx/>
                <a:buNone/>
              </a:pPr>
              <a:t>45</a:t>
            </a:fld>
            <a:endParaRPr lang="en-US" altLang="en-US" sz="1400">
              <a:solidFill>
                <a:srgbClr val="003366"/>
              </a:solidFill>
            </a:endParaRPr>
          </a:p>
        </p:txBody>
      </p:sp>
      <p:sp>
        <p:nvSpPr>
          <p:cNvPr id="94211" name="Rectangle 2"/>
          <p:cNvSpPr>
            <a:spLocks noGrp="1" noChangeArrowheads="1"/>
          </p:cNvSpPr>
          <p:nvPr>
            <p:ph type="title" idx="4294967295"/>
          </p:nvPr>
        </p:nvSpPr>
        <p:spPr/>
        <p:txBody>
          <a:bodyPr/>
          <a:lstStyle/>
          <a:p>
            <a:r>
              <a:rPr lang="es-ES" altLang="en-US" smtClean="0"/>
              <a:t>Use estaciones</a:t>
            </a:r>
            <a:br>
              <a:rPr lang="es-ES" altLang="en-US" smtClean="0"/>
            </a:br>
            <a:r>
              <a:rPr lang="es-ES" altLang="en-US" smtClean="0"/>
              <a:t>de Bombear</a:t>
            </a:r>
            <a:endParaRPr lang="en-US" altLang="en-US" smtClean="0"/>
          </a:p>
        </p:txBody>
      </p:sp>
      <p:pic>
        <p:nvPicPr>
          <p:cNvPr id="94212" name="Picture 7" descr="npo00001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433638" y="1600200"/>
            <a:ext cx="4276725" cy="4872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421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625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488C414-5824-4682-BEF0-EB39B1E1D87D}" type="slidenum">
              <a:rPr lang="en-US" altLang="en-US" sz="1400">
                <a:solidFill>
                  <a:srgbClr val="003366"/>
                </a:solidFill>
              </a:rPr>
              <a:pPr>
                <a:spcBef>
                  <a:spcPct val="0"/>
                </a:spcBef>
                <a:buFontTx/>
                <a:buNone/>
              </a:pPr>
              <a:t>46</a:t>
            </a:fld>
            <a:endParaRPr lang="en-US" altLang="en-US" sz="1400">
              <a:solidFill>
                <a:srgbClr val="003366"/>
              </a:solidFill>
            </a:endParaRPr>
          </a:p>
        </p:txBody>
      </p:sp>
      <p:sp>
        <p:nvSpPr>
          <p:cNvPr id="96259" name="Text Box 2"/>
          <p:cNvSpPr txBox="1">
            <a:spLocks noChangeArrowheads="1"/>
          </p:cNvSpPr>
          <p:nvPr/>
        </p:nvSpPr>
        <p:spPr bwMode="auto">
          <a:xfrm>
            <a:off x="819150" y="5791200"/>
            <a:ext cx="7486650" cy="519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12700">
                <a:solidFill>
                  <a:srgbClr val="000000"/>
                </a:solidFill>
                <a:miter lim="800000"/>
                <a:headEnd type="none" w="sm" len="sm"/>
                <a:tailEnd type="none" w="sm" len="sm"/>
              </a14:hiddenLine>
            </a:ext>
          </a:extLst>
        </p:spPr>
        <p:txBody>
          <a:bodyPr>
            <a:spAutoFit/>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a:spcBef>
                <a:spcPct val="50000"/>
              </a:spcBef>
              <a:buFontTx/>
              <a:buNone/>
            </a:pPr>
            <a:endParaRPr lang="en-US" altLang="en-US" sz="3600" b="0">
              <a:solidFill>
                <a:schemeClr val="tx1"/>
              </a:solidFill>
              <a:latin typeface="Times New Roman" panose="02020603050405020304" pitchFamily="18" charset="0"/>
            </a:endParaRPr>
          </a:p>
        </p:txBody>
      </p:sp>
      <p:pic>
        <p:nvPicPr>
          <p:cNvPr id="96260" name="Picture 5" descr="1 dump2"/>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7788" y="1600200"/>
            <a:ext cx="6446837" cy="4794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6261" name="Rectangle 7"/>
          <p:cNvSpPr>
            <a:spLocks noGrp="1" noChangeArrowheads="1"/>
          </p:cNvSpPr>
          <p:nvPr>
            <p:ph type="title"/>
          </p:nvPr>
        </p:nvSpPr>
        <p:spPr/>
        <p:txBody>
          <a:bodyPr/>
          <a:lstStyle/>
          <a:p>
            <a:r>
              <a:rPr lang="es-ES" altLang="en-US" smtClean="0"/>
              <a:t>Protección Ambiental</a:t>
            </a:r>
            <a:endParaRPr lang="en-US" altLang="en-US" smtClean="0"/>
          </a:p>
        </p:txBody>
      </p:sp>
      <p:sp>
        <p:nvSpPr>
          <p:cNvPr id="96262"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8306"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9BA4E28-2F4C-4E55-9BB2-20853BB88C75}" type="slidenum">
              <a:rPr lang="en-US" altLang="en-US" sz="1400">
                <a:solidFill>
                  <a:srgbClr val="003366"/>
                </a:solidFill>
              </a:rPr>
              <a:pPr>
                <a:spcBef>
                  <a:spcPct val="0"/>
                </a:spcBef>
                <a:buFontTx/>
                <a:buNone/>
              </a:pPr>
              <a:t>47</a:t>
            </a:fld>
            <a:endParaRPr lang="en-US" altLang="en-US" sz="1400">
              <a:solidFill>
                <a:srgbClr val="003366"/>
              </a:solidFill>
            </a:endParaRPr>
          </a:p>
        </p:txBody>
      </p:sp>
      <p:sp>
        <p:nvSpPr>
          <p:cNvPr id="98307" name="Rectangle 2"/>
          <p:cNvSpPr>
            <a:spLocks noGrp="1" noChangeArrowheads="1"/>
          </p:cNvSpPr>
          <p:nvPr>
            <p:ph type="title" idx="4294967295"/>
          </p:nvPr>
        </p:nvSpPr>
        <p:spPr/>
        <p:txBody>
          <a:bodyPr/>
          <a:lstStyle/>
          <a:p>
            <a:r>
              <a:rPr lang="es-ES" altLang="en-US" smtClean="0"/>
              <a:t>Residuos y Basura</a:t>
            </a:r>
            <a:endParaRPr lang="en-US" altLang="en-US" smtClean="0"/>
          </a:p>
        </p:txBody>
      </p:sp>
      <p:pic>
        <p:nvPicPr>
          <p:cNvPr id="98308" name="Picture 5" descr="npo00001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38300" y="2209800"/>
            <a:ext cx="5867400" cy="36957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9830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D7236EDF-B7D7-4F83-9489-7565A512D86D}" type="slidenum">
              <a:rPr lang="en-US" altLang="en-US" sz="1400">
                <a:solidFill>
                  <a:srgbClr val="003366"/>
                </a:solidFill>
              </a:rPr>
              <a:pPr>
                <a:spcBef>
                  <a:spcPct val="0"/>
                </a:spcBef>
                <a:buFontTx/>
                <a:buNone/>
              </a:pPr>
              <a:t>48</a:t>
            </a:fld>
            <a:endParaRPr lang="en-US" altLang="en-US" sz="1400">
              <a:solidFill>
                <a:srgbClr val="003366"/>
              </a:solidFill>
            </a:endParaRPr>
          </a:p>
        </p:txBody>
      </p:sp>
      <p:sp>
        <p:nvSpPr>
          <p:cNvPr id="100355" name="Rectangle 2"/>
          <p:cNvSpPr>
            <a:spLocks noGrp="1" noChangeArrowheads="1"/>
          </p:cNvSpPr>
          <p:nvPr>
            <p:ph type="title"/>
          </p:nvPr>
        </p:nvSpPr>
        <p:spPr>
          <a:xfrm>
            <a:off x="839788" y="274638"/>
            <a:ext cx="7847012" cy="1143000"/>
          </a:xfrm>
        </p:spPr>
        <p:txBody>
          <a:bodyPr/>
          <a:lstStyle/>
          <a:p>
            <a:r>
              <a:rPr lang="es-ES" altLang="en-US" smtClean="0"/>
              <a:t>Plan de Administración de Residuos</a:t>
            </a:r>
            <a:endParaRPr lang="en-US" altLang="en-US" smtClean="0"/>
          </a:p>
        </p:txBody>
      </p:sp>
      <p:sp>
        <p:nvSpPr>
          <p:cNvPr id="100356" name="Rectangle 3"/>
          <p:cNvSpPr>
            <a:spLocks noGrp="1" noChangeArrowheads="1"/>
          </p:cNvSpPr>
          <p:nvPr>
            <p:ph type="body" idx="1"/>
          </p:nvPr>
        </p:nvSpPr>
        <p:spPr/>
        <p:txBody>
          <a:bodyPr/>
          <a:lstStyle/>
          <a:p>
            <a:r>
              <a:rPr lang="es-ES" altLang="en-US" smtClean="0"/>
              <a:t>Embarcaciones de ultramar de más de 40’ con galera(cocina) y litera (amarradero) deben tener un plan escrito.</a:t>
            </a:r>
            <a:endParaRPr lang="en-US" altLang="en-US" smtClean="0"/>
          </a:p>
          <a:p>
            <a:r>
              <a:rPr lang="es-ES" altLang="en-US" smtClean="0"/>
              <a:t>El capitán es responsable  de aplicarlo.</a:t>
            </a:r>
            <a:endParaRPr lang="en-US" altLang="en-US" smtClean="0"/>
          </a:p>
        </p:txBody>
      </p:sp>
      <p:sp>
        <p:nvSpPr>
          <p:cNvPr id="100357" name="Oval 8"/>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100358" name="Oval 9"/>
          <p:cNvSpPr>
            <a:spLocks noChangeArrowheads="1"/>
          </p:cNvSpPr>
          <p:nvPr/>
        </p:nvSpPr>
        <p:spPr bwMode="auto">
          <a:xfrm>
            <a:off x="457200" y="36576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10035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0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5A76B2BA-F65B-40D4-B78E-B269810DD858}" type="slidenum">
              <a:rPr lang="en-US" altLang="en-US" sz="1400">
                <a:solidFill>
                  <a:srgbClr val="003366"/>
                </a:solidFill>
              </a:rPr>
              <a:pPr>
                <a:spcBef>
                  <a:spcPct val="0"/>
                </a:spcBef>
                <a:buFontTx/>
                <a:buNone/>
              </a:pPr>
              <a:t>49</a:t>
            </a:fld>
            <a:endParaRPr lang="en-US" altLang="en-US" sz="1400">
              <a:solidFill>
                <a:srgbClr val="003366"/>
              </a:solidFill>
            </a:endParaRPr>
          </a:p>
        </p:txBody>
      </p:sp>
      <p:sp>
        <p:nvSpPr>
          <p:cNvPr id="102403" name="Rectangle 2"/>
          <p:cNvSpPr>
            <a:spLocks noGrp="1" noChangeArrowheads="1"/>
          </p:cNvSpPr>
          <p:nvPr>
            <p:ph type="title"/>
          </p:nvPr>
        </p:nvSpPr>
        <p:spPr/>
        <p:txBody>
          <a:bodyPr/>
          <a:lstStyle/>
          <a:p>
            <a:r>
              <a:rPr lang="es-ES" altLang="en-US" smtClean="0"/>
              <a:t>Plan de Administración de Residuos </a:t>
            </a:r>
            <a:endParaRPr lang="en-US" altLang="en-US" smtClean="0"/>
          </a:p>
        </p:txBody>
      </p:sp>
      <p:sp>
        <p:nvSpPr>
          <p:cNvPr id="102404" name="Rectangle 8"/>
          <p:cNvSpPr>
            <a:spLocks noGrp="1" noChangeArrowheads="1"/>
          </p:cNvSpPr>
          <p:nvPr>
            <p:ph type="body" idx="1"/>
          </p:nvPr>
        </p:nvSpPr>
        <p:spPr/>
        <p:txBody>
          <a:bodyPr/>
          <a:lstStyle/>
          <a:p>
            <a:r>
              <a:rPr lang="es-ES" altLang="en-US" smtClean="0"/>
              <a:t>Plan debe ser publicado </a:t>
            </a:r>
            <a:endParaRPr lang="en-US" altLang="en-US" smtClean="0"/>
          </a:p>
          <a:p>
            <a:r>
              <a:rPr lang="es-ES" altLang="en-US" smtClean="0"/>
              <a:t>Incluir directivas para la tripulación y los pasajeros</a:t>
            </a:r>
            <a:endParaRPr lang="en-US" altLang="en-US" smtClean="0"/>
          </a:p>
        </p:txBody>
      </p:sp>
      <p:pic>
        <p:nvPicPr>
          <p:cNvPr id="102405" name="Picture 4" descr="waste report"/>
          <p:cNvPicPr preferRelativeResize="0">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724400" y="2819400"/>
            <a:ext cx="3484563"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06" name="Oval 9"/>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102407" name="Oval 10"/>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10240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9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68D7892E-7C1E-4362-B784-928C89FF6BA1}" type="slidenum">
              <a:rPr lang="en-US" altLang="en-US" sz="1400">
                <a:solidFill>
                  <a:srgbClr val="003366"/>
                </a:solidFill>
              </a:rPr>
              <a:pPr>
                <a:spcBef>
                  <a:spcPct val="0"/>
                </a:spcBef>
                <a:buFontTx/>
                <a:buNone/>
              </a:pPr>
              <a:t>5</a:t>
            </a:fld>
            <a:endParaRPr lang="en-US" altLang="en-US" sz="1400">
              <a:solidFill>
                <a:srgbClr val="003366"/>
              </a:solidFill>
            </a:endParaRPr>
          </a:p>
        </p:txBody>
      </p:sp>
      <p:pic>
        <p:nvPicPr>
          <p:cNvPr id="12291" name="Picture 2" descr="reg fra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200400" y="3429000"/>
            <a:ext cx="5113338" cy="29575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2292" name="Rectangle 3"/>
          <p:cNvSpPr>
            <a:spLocks noGrp="1" noChangeArrowheads="1"/>
          </p:cNvSpPr>
          <p:nvPr>
            <p:ph type="title"/>
          </p:nvPr>
        </p:nvSpPr>
        <p:spPr/>
        <p:txBody>
          <a:bodyPr/>
          <a:lstStyle/>
          <a:p>
            <a:pPr eaLnBrk="1" hangingPunct="1"/>
            <a:r>
              <a:rPr lang="es-ES" altLang="en-US" b="0" smtClean="0"/>
              <a:t>Registración</a:t>
            </a:r>
          </a:p>
        </p:txBody>
      </p:sp>
      <p:sp>
        <p:nvSpPr>
          <p:cNvPr id="12293" name="Rectangle 9"/>
          <p:cNvSpPr>
            <a:spLocks noGrp="1" noChangeArrowheads="1"/>
          </p:cNvSpPr>
          <p:nvPr>
            <p:ph type="body" idx="1"/>
          </p:nvPr>
        </p:nvSpPr>
        <p:spPr/>
        <p:txBody>
          <a:bodyPr/>
          <a:lstStyle/>
          <a:p>
            <a:pPr eaLnBrk="1" hangingPunct="1"/>
            <a:r>
              <a:rPr lang="es-ES" altLang="en-US" smtClean="0"/>
              <a:t>Certificado de Registro </a:t>
            </a:r>
          </a:p>
          <a:p>
            <a:pPr lvl="1" eaLnBrk="1" hangingPunct="1"/>
            <a:r>
              <a:rPr lang="es-ES" altLang="en-US" smtClean="0"/>
              <a:t>Debe estar a bordo cuando en curso</a:t>
            </a:r>
          </a:p>
          <a:p>
            <a:pPr eaLnBrk="1" hangingPunct="1"/>
            <a:r>
              <a:rPr lang="es-ES" altLang="en-US" smtClean="0"/>
              <a:t>Ningún número delante del centro del bote </a:t>
            </a:r>
          </a:p>
        </p:txBody>
      </p:sp>
      <p:sp>
        <p:nvSpPr>
          <p:cNvPr id="12294" name="Oval 10"/>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12295" name="Oval 11"/>
          <p:cNvSpPr>
            <a:spLocks noChangeArrowheads="1"/>
          </p:cNvSpPr>
          <p:nvPr/>
        </p:nvSpPr>
        <p:spPr bwMode="auto">
          <a:xfrm>
            <a:off x="457200" y="2833688"/>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12296"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445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E90FC7CB-6135-4113-AA0E-542663AE6EA8}" type="slidenum">
              <a:rPr lang="en-US" altLang="en-US" sz="1400">
                <a:solidFill>
                  <a:srgbClr val="003366"/>
                </a:solidFill>
              </a:rPr>
              <a:pPr>
                <a:spcBef>
                  <a:spcPct val="0"/>
                </a:spcBef>
                <a:buFontTx/>
                <a:buNone/>
              </a:pPr>
              <a:t>50</a:t>
            </a:fld>
            <a:endParaRPr lang="en-US" altLang="en-US" sz="1400">
              <a:solidFill>
                <a:srgbClr val="003366"/>
              </a:solidFill>
            </a:endParaRPr>
          </a:p>
        </p:txBody>
      </p:sp>
      <p:sp>
        <p:nvSpPr>
          <p:cNvPr id="104451" name="Rectangle 2"/>
          <p:cNvSpPr>
            <a:spLocks noGrp="1" noChangeArrowheads="1"/>
          </p:cNvSpPr>
          <p:nvPr>
            <p:ph type="title"/>
          </p:nvPr>
        </p:nvSpPr>
        <p:spPr/>
        <p:txBody>
          <a:bodyPr/>
          <a:lstStyle/>
          <a:p>
            <a:r>
              <a:rPr lang="es-ES" altLang="en-US" smtClean="0"/>
              <a:t> Reportando Accidentes</a:t>
            </a:r>
            <a:endParaRPr lang="en-US" altLang="en-US" smtClean="0"/>
          </a:p>
        </p:txBody>
      </p:sp>
      <p:sp>
        <p:nvSpPr>
          <p:cNvPr id="104452" name="Rectangle 3"/>
          <p:cNvSpPr>
            <a:spLocks noGrp="1" noChangeArrowheads="1"/>
          </p:cNvSpPr>
          <p:nvPr>
            <p:ph type="body" idx="1"/>
          </p:nvPr>
        </p:nvSpPr>
        <p:spPr/>
        <p:txBody>
          <a:bodyPr/>
          <a:lstStyle/>
          <a:p>
            <a:r>
              <a:rPr lang="es-ES" altLang="en-US" smtClean="0"/>
              <a:t>¿Cuál es la ley para los navegantes?</a:t>
            </a:r>
            <a:endParaRPr lang="en-US" altLang="en-US" smtClean="0"/>
          </a:p>
          <a:p>
            <a:pPr lvl="1"/>
            <a:r>
              <a:rPr lang="es-ES" altLang="en-US" sz="2400" b="1" smtClean="0"/>
              <a:t>¿Cuándo alguien muere?</a:t>
            </a:r>
            <a:endParaRPr lang="en-US" altLang="en-US" sz="2400" b="1" smtClean="0"/>
          </a:p>
          <a:p>
            <a:pPr lvl="1"/>
            <a:r>
              <a:rPr lang="es-ES" altLang="en-US" sz="2400" b="1" smtClean="0"/>
              <a:t>¿Cuándo la lesión va más allá de primeros auxilios?</a:t>
            </a:r>
            <a:endParaRPr lang="en-US" altLang="en-US" sz="2400" b="1" smtClean="0"/>
          </a:p>
          <a:p>
            <a:pPr lvl="1"/>
            <a:r>
              <a:rPr lang="es-ES" altLang="en-US" sz="2400" b="1" smtClean="0"/>
              <a:t>¿Cuándo el daño a la embarcación es más de $2,000?</a:t>
            </a:r>
            <a:endParaRPr lang="en-US" altLang="en-US" sz="2400" b="1" smtClean="0"/>
          </a:p>
          <a:p>
            <a:pPr eaLnBrk="1" hangingPunct="1"/>
            <a:endParaRPr lang="en-US" altLang="en-US" smtClean="0"/>
          </a:p>
        </p:txBody>
      </p:sp>
      <p:sp>
        <p:nvSpPr>
          <p:cNvPr id="104453"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pic>
        <p:nvPicPr>
          <p:cNvPr id="104454" name="Picture 5" descr="boat%20crash%205"/>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29000" y="3914775"/>
            <a:ext cx="4826000" cy="2714625"/>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445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649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0A0A158E-0220-41BD-AC1F-F48FCAD39F86}" type="slidenum">
              <a:rPr lang="en-US" altLang="en-US" sz="1400">
                <a:solidFill>
                  <a:srgbClr val="003366"/>
                </a:solidFill>
              </a:rPr>
              <a:pPr>
                <a:spcBef>
                  <a:spcPct val="0"/>
                </a:spcBef>
                <a:buFontTx/>
                <a:buNone/>
              </a:pPr>
              <a:t>51</a:t>
            </a:fld>
            <a:endParaRPr lang="en-US" altLang="en-US" sz="1400">
              <a:solidFill>
                <a:srgbClr val="003366"/>
              </a:solidFill>
            </a:endParaRPr>
          </a:p>
        </p:txBody>
      </p:sp>
      <p:pic>
        <p:nvPicPr>
          <p:cNvPr id="106499" name="Picture 6" descr="npo000017"/>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10200" y="2819400"/>
            <a:ext cx="2738438" cy="3619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6500" name="Rectangle 4"/>
          <p:cNvSpPr>
            <a:spLocks noGrp="1" noChangeArrowheads="1"/>
          </p:cNvSpPr>
          <p:nvPr>
            <p:ph type="title"/>
          </p:nvPr>
        </p:nvSpPr>
        <p:spPr/>
        <p:txBody>
          <a:bodyPr/>
          <a:lstStyle/>
          <a:p>
            <a:r>
              <a:rPr lang="es-ES" altLang="en-US" smtClean="0"/>
              <a:t>Informe de Accidente</a:t>
            </a:r>
            <a:br>
              <a:rPr lang="es-ES" altLang="en-US" smtClean="0"/>
            </a:br>
            <a:r>
              <a:rPr lang="es-ES" altLang="en-US" smtClean="0"/>
              <a:t>de Navegación </a:t>
            </a:r>
            <a:endParaRPr lang="en-US" altLang="en-US" smtClean="0"/>
          </a:p>
        </p:txBody>
      </p:sp>
      <p:sp>
        <p:nvSpPr>
          <p:cNvPr id="106501" name="Rectangle 5"/>
          <p:cNvSpPr>
            <a:spLocks noGrp="1" noChangeArrowheads="1"/>
          </p:cNvSpPr>
          <p:nvPr>
            <p:ph type="body" idx="1"/>
          </p:nvPr>
        </p:nvSpPr>
        <p:spPr/>
        <p:txBody>
          <a:bodyPr/>
          <a:lstStyle/>
          <a:p>
            <a:r>
              <a:rPr lang="es-ES" altLang="en-US" smtClean="0"/>
              <a:t>Formulario de ejemplo en CD</a:t>
            </a:r>
            <a:endParaRPr lang="en-US" altLang="en-US" smtClean="0"/>
          </a:p>
          <a:p>
            <a:r>
              <a:rPr lang="es-ES" altLang="en-US" smtClean="0"/>
              <a:t>¿A quién enviar este informe?</a:t>
            </a:r>
            <a:endParaRPr lang="en-US" altLang="en-US" smtClean="0"/>
          </a:p>
          <a:p>
            <a:pPr eaLnBrk="1" hangingPunct="1"/>
            <a:endParaRPr lang="en-US" altLang="en-US" smtClean="0"/>
          </a:p>
        </p:txBody>
      </p:sp>
      <p:sp>
        <p:nvSpPr>
          <p:cNvPr id="106502" name="Oval 6"/>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106503" name="Oval 7"/>
          <p:cNvSpPr>
            <a:spLocks noChangeArrowheads="1"/>
          </p:cNvSpPr>
          <p:nvPr/>
        </p:nvSpPr>
        <p:spPr bwMode="auto">
          <a:xfrm>
            <a:off x="457200" y="2322513"/>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106504"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854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2B334BB-99A8-415F-B2AE-E5387208A5C9}" type="slidenum">
              <a:rPr lang="en-US" altLang="en-US" sz="1400">
                <a:solidFill>
                  <a:srgbClr val="003366"/>
                </a:solidFill>
              </a:rPr>
              <a:pPr>
                <a:spcBef>
                  <a:spcPct val="0"/>
                </a:spcBef>
                <a:buFontTx/>
                <a:buNone/>
              </a:pPr>
              <a:t>52</a:t>
            </a:fld>
            <a:endParaRPr lang="en-US" altLang="en-US" sz="1400">
              <a:solidFill>
                <a:srgbClr val="003366"/>
              </a:solidFill>
            </a:endParaRPr>
          </a:p>
        </p:txBody>
      </p:sp>
      <p:sp>
        <p:nvSpPr>
          <p:cNvPr id="108547" name="Rectangle 3"/>
          <p:cNvSpPr>
            <a:spLocks noGrp="1" noChangeArrowheads="1"/>
          </p:cNvSpPr>
          <p:nvPr>
            <p:ph type="title"/>
          </p:nvPr>
        </p:nvSpPr>
        <p:spPr/>
        <p:txBody>
          <a:bodyPr/>
          <a:lstStyle/>
          <a:p>
            <a:r>
              <a:rPr lang="es-ES" altLang="en-US" smtClean="0"/>
              <a:t>Guardia Costera de E.U.</a:t>
            </a:r>
            <a:endParaRPr lang="en-US" altLang="en-US" smtClean="0"/>
          </a:p>
        </p:txBody>
      </p:sp>
      <p:sp>
        <p:nvSpPr>
          <p:cNvPr id="108548" name="Rectangle 5"/>
          <p:cNvSpPr>
            <a:spLocks noGrp="1" noChangeArrowheads="1"/>
          </p:cNvSpPr>
          <p:nvPr>
            <p:ph type="body" idx="1"/>
          </p:nvPr>
        </p:nvSpPr>
        <p:spPr/>
        <p:txBody>
          <a:bodyPr/>
          <a:lstStyle/>
          <a:p>
            <a:r>
              <a:rPr lang="es-ES" altLang="en-US" smtClean="0"/>
              <a:t>Puede parar y abordar su embarcación</a:t>
            </a:r>
            <a:endParaRPr lang="en-US" altLang="en-US" smtClean="0"/>
          </a:p>
        </p:txBody>
      </p:sp>
      <p:sp>
        <p:nvSpPr>
          <p:cNvPr id="108549" name="Oval 6"/>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pic>
        <p:nvPicPr>
          <p:cNvPr id="108550" name="Picture 9" descr="boardings10"/>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85900" y="2362200"/>
            <a:ext cx="6172200" cy="4116388"/>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10855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0594" name="Slide Number Placeholder 3"/>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D7B4C17-677F-479A-886D-07B3C14A02B5}" type="slidenum">
              <a:rPr lang="en-US" altLang="en-US" sz="1400">
                <a:solidFill>
                  <a:srgbClr val="003366"/>
                </a:solidFill>
              </a:rPr>
              <a:pPr>
                <a:spcBef>
                  <a:spcPct val="0"/>
                </a:spcBef>
                <a:buFontTx/>
                <a:buNone/>
              </a:pPr>
              <a:t>53</a:t>
            </a:fld>
            <a:endParaRPr lang="en-US" altLang="en-US" sz="1400">
              <a:solidFill>
                <a:srgbClr val="003366"/>
              </a:solidFill>
            </a:endParaRPr>
          </a:p>
        </p:txBody>
      </p:sp>
      <p:sp>
        <p:nvSpPr>
          <p:cNvPr id="110595" name="Rectangle 2"/>
          <p:cNvSpPr>
            <a:spLocks noGrp="1" noChangeArrowheads="1"/>
          </p:cNvSpPr>
          <p:nvPr>
            <p:ph type="title" idx="4294967295"/>
          </p:nvPr>
        </p:nvSpPr>
        <p:spPr/>
        <p:txBody>
          <a:bodyPr/>
          <a:lstStyle/>
          <a:p>
            <a:r>
              <a:rPr lang="es-ES" altLang="en-US" smtClean="0"/>
              <a:t>Repaso Capítulo 5</a:t>
            </a:r>
            <a:endParaRPr lang="en-US" altLang="en-US" smtClean="0"/>
          </a:p>
        </p:txBody>
      </p:sp>
      <p:pic>
        <p:nvPicPr>
          <p:cNvPr id="110596" name="Picture 3" descr="mo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57213" y="3048000"/>
            <a:ext cx="8029575" cy="2543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1059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4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13E3F11-065E-45B6-B7DF-276EE64F79F2}" type="slidenum">
              <a:rPr lang="en-US" altLang="en-US" sz="1400">
                <a:solidFill>
                  <a:srgbClr val="003366"/>
                </a:solidFill>
              </a:rPr>
              <a:pPr>
                <a:spcBef>
                  <a:spcPct val="0"/>
                </a:spcBef>
                <a:buFontTx/>
                <a:buNone/>
              </a:pPr>
              <a:t>54</a:t>
            </a:fld>
            <a:endParaRPr lang="en-US" altLang="en-US" sz="1400">
              <a:solidFill>
                <a:srgbClr val="003366"/>
              </a:solidFill>
            </a:endParaRPr>
          </a:p>
        </p:txBody>
      </p:sp>
      <p:sp>
        <p:nvSpPr>
          <p:cNvPr id="112643"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12644" name="Rectangle 3"/>
          <p:cNvSpPr>
            <a:spLocks noGrp="1" noChangeArrowheads="1"/>
          </p:cNvSpPr>
          <p:nvPr>
            <p:ph type="body" idx="1"/>
          </p:nvPr>
        </p:nvSpPr>
        <p:spPr/>
        <p:txBody>
          <a:bodyPr/>
          <a:lstStyle/>
          <a:p>
            <a:r>
              <a:rPr lang="es-ES" altLang="en-US" smtClean="0"/>
              <a:t>El mejor extinguidor de incendio para un bote de recreo es el que ha sido aprobado por la Guardia Costera y pueden apagar:</a:t>
            </a:r>
            <a:endParaRPr lang="en-US" altLang="en-US" smtClean="0"/>
          </a:p>
          <a:p>
            <a:r>
              <a:rPr lang="es-ES" altLang="en-US" sz="2800" smtClean="0"/>
              <a:t>    </a:t>
            </a:r>
            <a:r>
              <a:rPr lang="es-ES" altLang="en-US" sz="2800" b="0" smtClean="0"/>
              <a:t>incendios halon.</a:t>
            </a:r>
            <a:endParaRPr lang="en-US" altLang="en-US" sz="2800" b="0" smtClean="0"/>
          </a:p>
          <a:p>
            <a:r>
              <a:rPr lang="es-ES" altLang="en-US" smtClean="0"/>
              <a:t>   </a:t>
            </a:r>
            <a:r>
              <a:rPr lang="es-ES" altLang="en-US" sz="2800" smtClean="0"/>
              <a:t> </a:t>
            </a:r>
            <a:r>
              <a:rPr lang="es-ES" altLang="en-US" sz="2800" b="0" smtClean="0"/>
              <a:t>incendios A y C</a:t>
            </a:r>
            <a:endParaRPr lang="en-US" altLang="en-US" sz="2800" b="0" smtClean="0"/>
          </a:p>
          <a:p>
            <a:pPr lvl="1" eaLnBrk="1" hangingPunct="1"/>
            <a:r>
              <a:rPr lang="es-ES" altLang="en-US" smtClean="0"/>
              <a:t>incendios A,B y C. </a:t>
            </a:r>
            <a:endParaRPr lang="en-US" altLang="en-US" smtClean="0"/>
          </a:p>
          <a:p>
            <a:r>
              <a:rPr lang="es-ES" altLang="en-US" sz="2800" b="0" smtClean="0"/>
              <a:t>    incendios de dióxido de carbono</a:t>
            </a:r>
            <a:endParaRPr lang="en-US" altLang="en-US" sz="2800" b="0" smtClean="0"/>
          </a:p>
        </p:txBody>
      </p:sp>
      <p:sp>
        <p:nvSpPr>
          <p:cNvPr id="112645"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112646" name="Oval 12"/>
          <p:cNvSpPr>
            <a:spLocks noChangeArrowheads="1"/>
          </p:cNvSpPr>
          <p:nvPr/>
        </p:nvSpPr>
        <p:spPr bwMode="auto">
          <a:xfrm>
            <a:off x="838200" y="375285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12647" name="Oval 13"/>
          <p:cNvSpPr>
            <a:spLocks noChangeArrowheads="1"/>
          </p:cNvSpPr>
          <p:nvPr/>
        </p:nvSpPr>
        <p:spPr bwMode="auto">
          <a:xfrm>
            <a:off x="838200" y="427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12648" name="Oval 14"/>
          <p:cNvSpPr>
            <a:spLocks noChangeArrowheads="1"/>
          </p:cNvSpPr>
          <p:nvPr/>
        </p:nvSpPr>
        <p:spPr bwMode="auto">
          <a:xfrm>
            <a:off x="838200" y="48006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12649" name="Oval 15"/>
          <p:cNvSpPr>
            <a:spLocks noChangeArrowheads="1"/>
          </p:cNvSpPr>
          <p:nvPr/>
        </p:nvSpPr>
        <p:spPr bwMode="auto">
          <a:xfrm>
            <a:off x="838200" y="53244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0304" name="Rectangle 16"/>
          <p:cNvSpPr>
            <a:spLocks noChangeArrowheads="1"/>
          </p:cNvSpPr>
          <p:nvPr/>
        </p:nvSpPr>
        <p:spPr bwMode="auto">
          <a:xfrm>
            <a:off x="704850" y="4648200"/>
            <a:ext cx="40957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1265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030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0304"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469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13CF08A0-0A9B-4676-BD00-ADE51729095B}" type="slidenum">
              <a:rPr lang="en-US" altLang="en-US" sz="1400">
                <a:solidFill>
                  <a:srgbClr val="003366"/>
                </a:solidFill>
              </a:rPr>
              <a:pPr>
                <a:spcBef>
                  <a:spcPct val="0"/>
                </a:spcBef>
                <a:buFontTx/>
                <a:buNone/>
              </a:pPr>
              <a:t>55</a:t>
            </a:fld>
            <a:endParaRPr lang="en-US" altLang="en-US" sz="1400">
              <a:solidFill>
                <a:srgbClr val="003366"/>
              </a:solidFill>
            </a:endParaRPr>
          </a:p>
        </p:txBody>
      </p:sp>
      <p:sp>
        <p:nvSpPr>
          <p:cNvPr id="114691"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14692" name="Rectangle 3"/>
          <p:cNvSpPr>
            <a:spLocks noGrp="1" noChangeArrowheads="1"/>
          </p:cNvSpPr>
          <p:nvPr>
            <p:ph type="body" idx="1"/>
          </p:nvPr>
        </p:nvSpPr>
        <p:spPr/>
        <p:txBody>
          <a:bodyPr/>
          <a:lstStyle/>
          <a:p>
            <a:r>
              <a:rPr lang="es-ES" altLang="en-US" sz="2800" smtClean="0"/>
              <a:t>Extinguidores de incendio deben estar montados en lugares estratégicos. Los lugares recomendados son cerca de la galera (cocina), el compartimiento del motor, timón, y:</a:t>
            </a:r>
            <a:endParaRPr lang="en-US" altLang="en-US" sz="2800" smtClean="0"/>
          </a:p>
          <a:p>
            <a:pPr lvl="1" eaLnBrk="1" hangingPunct="1">
              <a:lnSpc>
                <a:spcPct val="90000"/>
              </a:lnSpc>
            </a:pPr>
            <a:r>
              <a:rPr lang="es-ES" altLang="en-US" smtClean="0"/>
              <a:t>puente volante</a:t>
            </a:r>
          </a:p>
          <a:p>
            <a:pPr lvl="1" eaLnBrk="1" hangingPunct="1">
              <a:lnSpc>
                <a:spcPct val="90000"/>
              </a:lnSpc>
            </a:pPr>
            <a:r>
              <a:rPr lang="es-ES" altLang="en-US" smtClean="0"/>
              <a:t>cuarteles de dormir </a:t>
            </a:r>
            <a:endParaRPr lang="en-US" altLang="en-US" smtClean="0"/>
          </a:p>
          <a:p>
            <a:pPr lvl="1" eaLnBrk="1" hangingPunct="1">
              <a:lnSpc>
                <a:spcPct val="90000"/>
              </a:lnSpc>
            </a:pPr>
            <a:r>
              <a:rPr lang="es-ES" altLang="en-US" smtClean="0"/>
              <a:t>armario de almacenamiento de anclaje</a:t>
            </a:r>
            <a:endParaRPr lang="en-US" altLang="en-US" smtClean="0"/>
          </a:p>
          <a:p>
            <a:pPr lvl="1" eaLnBrk="1" hangingPunct="1">
              <a:lnSpc>
                <a:spcPct val="90000"/>
              </a:lnSpc>
            </a:pPr>
            <a:r>
              <a:rPr lang="es-ES" altLang="en-US" smtClean="0"/>
              <a:t>baño (retrete)</a:t>
            </a:r>
            <a:endParaRPr lang="en-US" altLang="en-US" smtClean="0"/>
          </a:p>
          <a:p>
            <a:pPr lvl="1" eaLnBrk="1" hangingPunct="1">
              <a:lnSpc>
                <a:spcPct val="90000"/>
              </a:lnSpc>
            </a:pPr>
            <a:endParaRPr lang="en-US" altLang="en-US" smtClean="0"/>
          </a:p>
        </p:txBody>
      </p:sp>
      <p:sp>
        <p:nvSpPr>
          <p:cNvPr id="114693"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114694" name="Oval 5"/>
          <p:cNvSpPr>
            <a:spLocks noChangeArrowheads="1"/>
          </p:cNvSpPr>
          <p:nvPr/>
        </p:nvSpPr>
        <p:spPr bwMode="auto">
          <a:xfrm>
            <a:off x="838200" y="39909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14695" name="Oval 6"/>
          <p:cNvSpPr>
            <a:spLocks noChangeArrowheads="1"/>
          </p:cNvSpPr>
          <p:nvPr/>
        </p:nvSpPr>
        <p:spPr bwMode="auto">
          <a:xfrm>
            <a:off x="838200" y="44608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14696" name="Oval 7"/>
          <p:cNvSpPr>
            <a:spLocks noChangeArrowheads="1"/>
          </p:cNvSpPr>
          <p:nvPr/>
        </p:nvSpPr>
        <p:spPr bwMode="auto">
          <a:xfrm>
            <a:off x="838200" y="49307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14697" name="Oval 8"/>
          <p:cNvSpPr>
            <a:spLocks noChangeArrowheads="1"/>
          </p:cNvSpPr>
          <p:nvPr/>
        </p:nvSpPr>
        <p:spPr bwMode="auto">
          <a:xfrm>
            <a:off x="838200" y="54006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1322" name="Rectangle 10"/>
          <p:cNvSpPr>
            <a:spLocks noChangeArrowheads="1"/>
          </p:cNvSpPr>
          <p:nvPr/>
        </p:nvSpPr>
        <p:spPr bwMode="auto">
          <a:xfrm>
            <a:off x="704850" y="4343400"/>
            <a:ext cx="4095750" cy="5334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1469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13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1322" grpId="0" animBg="1"/>
    </p:bld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73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82245254-BC10-4164-8BEA-B207747A3ACC}" type="slidenum">
              <a:rPr lang="en-US" altLang="en-US" sz="1400">
                <a:solidFill>
                  <a:srgbClr val="003366"/>
                </a:solidFill>
              </a:rPr>
              <a:pPr>
                <a:spcBef>
                  <a:spcPct val="0"/>
                </a:spcBef>
                <a:buFontTx/>
                <a:buNone/>
              </a:pPr>
              <a:t>56</a:t>
            </a:fld>
            <a:endParaRPr lang="en-US" altLang="en-US" sz="1400">
              <a:solidFill>
                <a:srgbClr val="003366"/>
              </a:solidFill>
            </a:endParaRPr>
          </a:p>
        </p:txBody>
      </p:sp>
      <p:sp>
        <p:nvSpPr>
          <p:cNvPr id="116739" name="Rectangle 2"/>
          <p:cNvSpPr>
            <a:spLocks noGrp="1" noChangeArrowheads="1"/>
          </p:cNvSpPr>
          <p:nvPr>
            <p:ph type="title"/>
          </p:nvPr>
        </p:nvSpPr>
        <p:spPr/>
        <p:txBody>
          <a:bodyPr/>
          <a:lstStyle/>
          <a:p>
            <a:r>
              <a:rPr lang="en-US" altLang="en-US" smtClean="0"/>
              <a:t>Ejercicios de Repaso</a:t>
            </a:r>
          </a:p>
        </p:txBody>
      </p:sp>
      <p:sp>
        <p:nvSpPr>
          <p:cNvPr id="116740" name="Rectangle 3"/>
          <p:cNvSpPr>
            <a:spLocks noGrp="1" noChangeArrowheads="1"/>
          </p:cNvSpPr>
          <p:nvPr>
            <p:ph type="body" idx="1"/>
          </p:nvPr>
        </p:nvSpPr>
        <p:spPr/>
        <p:txBody>
          <a:bodyPr/>
          <a:lstStyle/>
          <a:p>
            <a:r>
              <a:rPr lang="es-ES" altLang="en-US" smtClean="0"/>
              <a:t>Señales  visuales de socorro</a:t>
            </a:r>
            <a:r>
              <a:rPr lang="en-US" altLang="en-US" smtClean="0"/>
              <a:t>s:</a:t>
            </a:r>
          </a:p>
          <a:p>
            <a:pPr lvl="1"/>
            <a:endParaRPr lang="en-US" altLang="en-US" smtClean="0"/>
          </a:p>
          <a:p>
            <a:pPr lvl="1"/>
            <a:r>
              <a:rPr lang="en-US" altLang="en-US" smtClean="0"/>
              <a:t> </a:t>
            </a:r>
            <a:r>
              <a:rPr lang="es-ES" altLang="en-US" smtClean="0"/>
              <a:t>son útiles sólo en la noche.</a:t>
            </a:r>
          </a:p>
          <a:p>
            <a:pPr lvl="1"/>
            <a:r>
              <a:rPr lang="en-US" altLang="en-US" smtClean="0"/>
              <a:t> </a:t>
            </a:r>
            <a:r>
              <a:rPr lang="es-ES" altLang="en-US" smtClean="0"/>
              <a:t>no son peligrosos de manejar.</a:t>
            </a:r>
          </a:p>
          <a:p>
            <a:pPr lvl="1"/>
            <a:r>
              <a:rPr lang="es-ES" altLang="en-US" smtClean="0"/>
              <a:t> ayuda a atraer la atención y obtener ayuda cuando la necesite.</a:t>
            </a:r>
          </a:p>
          <a:p>
            <a:pPr lvl="1"/>
            <a:r>
              <a:rPr lang="es-ES" altLang="en-US" smtClean="0"/>
              <a:t>duran indefinidamente si no se utilizan.</a:t>
            </a:r>
          </a:p>
        </p:txBody>
      </p:sp>
      <p:sp>
        <p:nvSpPr>
          <p:cNvPr id="116741"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116742" name="Oval 5"/>
          <p:cNvSpPr>
            <a:spLocks noChangeArrowheads="1"/>
          </p:cNvSpPr>
          <p:nvPr/>
        </p:nvSpPr>
        <p:spPr bwMode="auto">
          <a:xfrm>
            <a:off x="838200" y="28194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16743" name="Oval 6"/>
          <p:cNvSpPr>
            <a:spLocks noChangeArrowheads="1"/>
          </p:cNvSpPr>
          <p:nvPr/>
        </p:nvSpPr>
        <p:spPr bwMode="auto">
          <a:xfrm>
            <a:off x="838200" y="33242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16744" name="Oval 7"/>
          <p:cNvSpPr>
            <a:spLocks noChangeArrowheads="1"/>
          </p:cNvSpPr>
          <p:nvPr/>
        </p:nvSpPr>
        <p:spPr bwMode="auto">
          <a:xfrm>
            <a:off x="838200" y="3810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16745" name="Oval 8"/>
          <p:cNvSpPr>
            <a:spLocks noChangeArrowheads="1"/>
          </p:cNvSpPr>
          <p:nvPr/>
        </p:nvSpPr>
        <p:spPr bwMode="auto">
          <a:xfrm>
            <a:off x="838200" y="47720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2345" name="Rectangle 9"/>
          <p:cNvSpPr>
            <a:spLocks noChangeArrowheads="1"/>
          </p:cNvSpPr>
          <p:nvPr/>
        </p:nvSpPr>
        <p:spPr bwMode="auto">
          <a:xfrm>
            <a:off x="704850" y="3733800"/>
            <a:ext cx="7753350" cy="9144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1674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234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2345" grpId="0" animBg="1"/>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878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658D1A49-6C3F-4480-8067-4B225EF2E306}" type="slidenum">
              <a:rPr lang="en-US" altLang="en-US" sz="1400">
                <a:solidFill>
                  <a:srgbClr val="003366"/>
                </a:solidFill>
              </a:rPr>
              <a:pPr>
                <a:spcBef>
                  <a:spcPct val="0"/>
                </a:spcBef>
                <a:buFontTx/>
                <a:buNone/>
              </a:pPr>
              <a:t>57</a:t>
            </a:fld>
            <a:endParaRPr lang="en-US" altLang="en-US" sz="1400">
              <a:solidFill>
                <a:srgbClr val="003366"/>
              </a:solidFill>
            </a:endParaRPr>
          </a:p>
        </p:txBody>
      </p:sp>
      <p:sp>
        <p:nvSpPr>
          <p:cNvPr id="118787"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18788" name="Rectangle 3"/>
          <p:cNvSpPr>
            <a:spLocks noGrp="1" noChangeArrowheads="1"/>
          </p:cNvSpPr>
          <p:nvPr>
            <p:ph type="body" idx="1"/>
          </p:nvPr>
        </p:nvSpPr>
        <p:spPr>
          <a:xfrm>
            <a:off x="457200" y="1295400"/>
            <a:ext cx="8229600" cy="4830763"/>
          </a:xfrm>
        </p:spPr>
        <p:txBody>
          <a:bodyPr/>
          <a:lstStyle/>
          <a:p>
            <a:endParaRPr lang="es-ES" altLang="en-US" smtClean="0"/>
          </a:p>
          <a:p>
            <a:r>
              <a:rPr lang="es-ES" altLang="en-US" smtClean="0"/>
              <a:t>Una condición que podría dar lugar a usted ser dirigido a regresar a la costa:</a:t>
            </a:r>
            <a:endParaRPr lang="en-US" altLang="en-US" smtClean="0"/>
          </a:p>
          <a:p>
            <a:pPr lvl="1"/>
            <a:r>
              <a:rPr lang="es-ES" altLang="en-US" sz="2400" smtClean="0"/>
              <a:t>la visualización de luces de navegación durante la luz del día </a:t>
            </a:r>
            <a:endParaRPr lang="en-US" altLang="en-US" sz="2400" smtClean="0"/>
          </a:p>
          <a:p>
            <a:pPr lvl="1"/>
            <a:r>
              <a:rPr lang="es-ES" altLang="en-US" sz="2400" smtClean="0"/>
              <a:t>Corriendo con sus defensas colgando de su bote.</a:t>
            </a:r>
          </a:p>
          <a:p>
            <a:pPr lvl="1"/>
            <a:r>
              <a:rPr lang="es-ES" altLang="en-US" sz="2400" smtClean="0"/>
              <a:t>sobrecargar más  allá de la capacidad de carga segura recomendada por el fabricante.</a:t>
            </a:r>
          </a:p>
          <a:p>
            <a:pPr lvl="1"/>
            <a:r>
              <a:rPr lang="es-ES" altLang="en-US" sz="2400" smtClean="0"/>
              <a:t>No tener con usted las cartas náuticas de su área de navegación</a:t>
            </a:r>
            <a:r>
              <a:rPr lang="es-ES" altLang="en-US" smtClean="0"/>
              <a:t>.</a:t>
            </a:r>
          </a:p>
        </p:txBody>
      </p:sp>
      <p:sp>
        <p:nvSpPr>
          <p:cNvPr id="118789" name="Oval 4"/>
          <p:cNvSpPr>
            <a:spLocks noChangeArrowheads="1"/>
          </p:cNvSpPr>
          <p:nvPr/>
        </p:nvSpPr>
        <p:spPr bwMode="auto">
          <a:xfrm>
            <a:off x="469900" y="2032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4</a:t>
            </a:r>
            <a:endParaRPr lang="en-US" altLang="en-US" sz="1800" b="0">
              <a:solidFill>
                <a:schemeClr val="tx1"/>
              </a:solidFill>
            </a:endParaRPr>
          </a:p>
        </p:txBody>
      </p:sp>
      <p:sp>
        <p:nvSpPr>
          <p:cNvPr id="118790" name="Oval 5"/>
          <p:cNvSpPr>
            <a:spLocks noChangeArrowheads="1"/>
          </p:cNvSpPr>
          <p:nvPr/>
        </p:nvSpPr>
        <p:spPr bwMode="auto">
          <a:xfrm>
            <a:off x="838200" y="30480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18791" name="Oval 6"/>
          <p:cNvSpPr>
            <a:spLocks noChangeArrowheads="1"/>
          </p:cNvSpPr>
          <p:nvPr/>
        </p:nvSpPr>
        <p:spPr bwMode="auto">
          <a:xfrm>
            <a:off x="838200" y="379095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18792" name="Oval 7"/>
          <p:cNvSpPr>
            <a:spLocks noChangeArrowheads="1"/>
          </p:cNvSpPr>
          <p:nvPr/>
        </p:nvSpPr>
        <p:spPr bwMode="auto">
          <a:xfrm>
            <a:off x="838200" y="4267200"/>
            <a:ext cx="304800"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18793" name="Oval 8"/>
          <p:cNvSpPr>
            <a:spLocks noChangeArrowheads="1"/>
          </p:cNvSpPr>
          <p:nvPr/>
        </p:nvSpPr>
        <p:spPr bwMode="auto">
          <a:xfrm>
            <a:off x="838200" y="51054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3369" name="Rectangle 9"/>
          <p:cNvSpPr>
            <a:spLocks noChangeArrowheads="1"/>
          </p:cNvSpPr>
          <p:nvPr/>
        </p:nvSpPr>
        <p:spPr bwMode="auto">
          <a:xfrm>
            <a:off x="685800" y="4191000"/>
            <a:ext cx="7753350" cy="8382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1879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336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69" grpId="0" animBg="1"/>
    </p:bld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083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610F203-76AF-4189-8580-8E2469499718}" type="slidenum">
              <a:rPr lang="en-US" altLang="en-US" sz="1400">
                <a:solidFill>
                  <a:srgbClr val="003366"/>
                </a:solidFill>
              </a:rPr>
              <a:pPr>
                <a:spcBef>
                  <a:spcPct val="0"/>
                </a:spcBef>
                <a:buFontTx/>
                <a:buNone/>
              </a:pPr>
              <a:t>58</a:t>
            </a:fld>
            <a:endParaRPr lang="en-US" altLang="en-US" sz="1400">
              <a:solidFill>
                <a:srgbClr val="003366"/>
              </a:solidFill>
            </a:endParaRPr>
          </a:p>
        </p:txBody>
      </p:sp>
      <p:sp>
        <p:nvSpPr>
          <p:cNvPr id="120835"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20836" name="Rectangle 3"/>
          <p:cNvSpPr>
            <a:spLocks noGrp="1" noChangeArrowheads="1"/>
          </p:cNvSpPr>
          <p:nvPr>
            <p:ph type="body" idx="1"/>
          </p:nvPr>
        </p:nvSpPr>
        <p:spPr>
          <a:xfrm>
            <a:off x="457200" y="1600200"/>
            <a:ext cx="8229600" cy="4724400"/>
          </a:xfrm>
        </p:spPr>
        <p:txBody>
          <a:bodyPr/>
          <a:lstStyle/>
          <a:p>
            <a:pPr marL="282575" indent="-282575">
              <a:lnSpc>
                <a:spcPct val="90000"/>
              </a:lnSpc>
            </a:pPr>
            <a:r>
              <a:rPr lang="es-ES" altLang="en-US" sz="2800" smtClean="0"/>
              <a:t>Cuando está  operando una embarcación Acuática de Navegación cerca de un muelle o embarcadero , hay una persona en el agua, o un bote sin movimiento:</a:t>
            </a:r>
            <a:endParaRPr lang="en-US" altLang="en-US" sz="2800" smtClean="0"/>
          </a:p>
          <a:p>
            <a:pPr lvl="1">
              <a:lnSpc>
                <a:spcPct val="90000"/>
              </a:lnSpc>
            </a:pPr>
            <a:r>
              <a:rPr lang="es-ES" altLang="en-US" smtClean="0"/>
              <a:t>tenga mucho cuidado al saltar olas en estas aguas restringidas.</a:t>
            </a:r>
            <a:endParaRPr lang="en-US" altLang="en-US" smtClean="0"/>
          </a:p>
          <a:p>
            <a:pPr lvl="1">
              <a:lnSpc>
                <a:spcPct val="90000"/>
              </a:lnSpc>
            </a:pPr>
            <a:r>
              <a:rPr lang="es-ES" altLang="en-US" smtClean="0"/>
              <a:t>correr a la velocidad de ralentí.</a:t>
            </a:r>
            <a:endParaRPr lang="en-US" altLang="en-US" smtClean="0"/>
          </a:p>
          <a:p>
            <a:pPr lvl="1">
              <a:lnSpc>
                <a:spcPct val="90000"/>
              </a:lnSpc>
            </a:pPr>
            <a:r>
              <a:rPr lang="es-ES" altLang="en-US" smtClean="0"/>
              <a:t>no tire una estela de más de tres pies de altura.</a:t>
            </a:r>
            <a:endParaRPr lang="en-US" altLang="en-US" smtClean="0"/>
          </a:p>
          <a:p>
            <a:pPr lvl="1">
              <a:lnSpc>
                <a:spcPct val="90000"/>
              </a:lnSpc>
            </a:pPr>
            <a:r>
              <a:rPr lang="es-ES" altLang="en-US" smtClean="0"/>
              <a:t>operar con el viento y la corriente en el espejo de la popa para un mejor control.  </a:t>
            </a:r>
            <a:endParaRPr lang="en-US" altLang="en-US" smtClean="0"/>
          </a:p>
        </p:txBody>
      </p:sp>
      <p:sp>
        <p:nvSpPr>
          <p:cNvPr id="120837"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5</a:t>
            </a:r>
            <a:endParaRPr lang="en-US" altLang="en-US" sz="1800" b="0">
              <a:solidFill>
                <a:schemeClr val="tx1"/>
              </a:solidFill>
            </a:endParaRPr>
          </a:p>
        </p:txBody>
      </p:sp>
      <p:sp>
        <p:nvSpPr>
          <p:cNvPr id="120838" name="Oval 5"/>
          <p:cNvSpPr>
            <a:spLocks noChangeArrowheads="1"/>
          </p:cNvSpPr>
          <p:nvPr/>
        </p:nvSpPr>
        <p:spPr bwMode="auto">
          <a:xfrm>
            <a:off x="838200" y="33528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20839" name="Oval 6"/>
          <p:cNvSpPr>
            <a:spLocks noChangeArrowheads="1"/>
          </p:cNvSpPr>
          <p:nvPr/>
        </p:nvSpPr>
        <p:spPr bwMode="auto">
          <a:xfrm>
            <a:off x="838200" y="41910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20840" name="Oval 7"/>
          <p:cNvSpPr>
            <a:spLocks noChangeArrowheads="1"/>
          </p:cNvSpPr>
          <p:nvPr/>
        </p:nvSpPr>
        <p:spPr bwMode="auto">
          <a:xfrm>
            <a:off x="838200" y="47244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20841" name="Oval 8"/>
          <p:cNvSpPr>
            <a:spLocks noChangeArrowheads="1"/>
          </p:cNvSpPr>
          <p:nvPr/>
        </p:nvSpPr>
        <p:spPr bwMode="auto">
          <a:xfrm>
            <a:off x="838200" y="54102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4393" name="Rectangle 9"/>
          <p:cNvSpPr>
            <a:spLocks noChangeArrowheads="1"/>
          </p:cNvSpPr>
          <p:nvPr/>
        </p:nvSpPr>
        <p:spPr bwMode="auto">
          <a:xfrm>
            <a:off x="704850" y="4038600"/>
            <a:ext cx="6305550" cy="5334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2084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439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4393" grpId="0" animBg="1"/>
    </p:bld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8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C27A9FBB-CCF0-4E24-B611-608FFD714BF9}" type="slidenum">
              <a:rPr lang="en-US" altLang="en-US" sz="1400">
                <a:solidFill>
                  <a:srgbClr val="003366"/>
                </a:solidFill>
              </a:rPr>
              <a:pPr>
                <a:spcBef>
                  <a:spcPct val="0"/>
                </a:spcBef>
                <a:buFontTx/>
                <a:buNone/>
              </a:pPr>
              <a:t>59</a:t>
            </a:fld>
            <a:endParaRPr lang="en-US" altLang="en-US" sz="1400">
              <a:solidFill>
                <a:srgbClr val="003366"/>
              </a:solidFill>
            </a:endParaRPr>
          </a:p>
        </p:txBody>
      </p:sp>
      <p:sp>
        <p:nvSpPr>
          <p:cNvPr id="122883"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22884" name="Rectangle 3"/>
          <p:cNvSpPr>
            <a:spLocks noGrp="1" noChangeArrowheads="1"/>
          </p:cNvSpPr>
          <p:nvPr>
            <p:ph type="body" idx="1"/>
          </p:nvPr>
        </p:nvSpPr>
        <p:spPr>
          <a:xfrm>
            <a:off x="457200" y="1600200"/>
            <a:ext cx="8534400" cy="4525963"/>
          </a:xfrm>
        </p:spPr>
        <p:txBody>
          <a:bodyPr/>
          <a:lstStyle/>
          <a:p>
            <a:r>
              <a:rPr lang="es-ES" altLang="en-US" smtClean="0"/>
              <a:t>Cuando usted alquila un bote, la persona responsable de que todo el equipo requerido legalmente esté a bordo es:</a:t>
            </a:r>
          </a:p>
          <a:p>
            <a:endParaRPr lang="en-US" altLang="en-US" smtClean="0"/>
          </a:p>
          <a:p>
            <a:pPr lvl="1">
              <a:buFontTx/>
              <a:buNone/>
            </a:pPr>
            <a:r>
              <a:rPr lang="en-US" altLang="en-US" sz="2400" smtClean="0"/>
              <a:t>   </a:t>
            </a:r>
            <a:r>
              <a:rPr lang="es-ES" altLang="en-US" sz="2400" smtClean="0"/>
              <a:t>la persona en el muelle que le entregó el bote a usted.</a:t>
            </a:r>
          </a:p>
          <a:p>
            <a:pPr lvl="1"/>
            <a:endParaRPr lang="es-ES" altLang="en-US" sz="2400" smtClean="0"/>
          </a:p>
          <a:p>
            <a:pPr lvl="1"/>
            <a:r>
              <a:rPr lang="es-ES" altLang="en-US" sz="2400" smtClean="0"/>
              <a:t>el fabricante del bote.</a:t>
            </a:r>
            <a:endParaRPr lang="en-US" altLang="en-US" sz="2400" smtClean="0"/>
          </a:p>
          <a:p>
            <a:pPr lvl="1"/>
            <a:r>
              <a:rPr lang="es-ES" altLang="en-US" sz="2400" smtClean="0"/>
              <a:t>persona que alquila el bote; usted</a:t>
            </a:r>
            <a:endParaRPr lang="en-US" altLang="en-US" sz="2400" smtClean="0"/>
          </a:p>
          <a:p>
            <a:pPr lvl="1"/>
            <a:r>
              <a:rPr lang="es-ES" altLang="en-US" sz="2400" smtClean="0"/>
              <a:t>agente de alquiler</a:t>
            </a:r>
            <a:endParaRPr lang="en-US" altLang="en-US" sz="2400" smtClean="0"/>
          </a:p>
          <a:p>
            <a:pPr lvl="1"/>
            <a:endParaRPr lang="en-US" altLang="en-US" smtClean="0"/>
          </a:p>
        </p:txBody>
      </p:sp>
      <p:sp>
        <p:nvSpPr>
          <p:cNvPr id="122885"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6</a:t>
            </a:r>
            <a:endParaRPr lang="en-US" altLang="en-US" sz="1800" b="0">
              <a:solidFill>
                <a:schemeClr val="tx1"/>
              </a:solidFill>
            </a:endParaRPr>
          </a:p>
        </p:txBody>
      </p:sp>
      <p:sp>
        <p:nvSpPr>
          <p:cNvPr id="122886" name="Oval 5"/>
          <p:cNvSpPr>
            <a:spLocks noChangeArrowheads="1"/>
          </p:cNvSpPr>
          <p:nvPr/>
        </p:nvSpPr>
        <p:spPr bwMode="auto">
          <a:xfrm>
            <a:off x="838200" y="38862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22887" name="Oval 6"/>
          <p:cNvSpPr>
            <a:spLocks noChangeArrowheads="1"/>
          </p:cNvSpPr>
          <p:nvPr/>
        </p:nvSpPr>
        <p:spPr bwMode="auto">
          <a:xfrm>
            <a:off x="838200" y="45720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22888" name="Oval 7"/>
          <p:cNvSpPr>
            <a:spLocks noChangeArrowheads="1"/>
          </p:cNvSpPr>
          <p:nvPr/>
        </p:nvSpPr>
        <p:spPr bwMode="auto">
          <a:xfrm>
            <a:off x="838200" y="50292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22889" name="Oval 8"/>
          <p:cNvSpPr>
            <a:spLocks noChangeArrowheads="1"/>
          </p:cNvSpPr>
          <p:nvPr/>
        </p:nvSpPr>
        <p:spPr bwMode="auto">
          <a:xfrm>
            <a:off x="838200" y="55626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5417" name="Rectangle 9"/>
          <p:cNvSpPr>
            <a:spLocks noChangeArrowheads="1"/>
          </p:cNvSpPr>
          <p:nvPr/>
        </p:nvSpPr>
        <p:spPr bwMode="auto">
          <a:xfrm>
            <a:off x="704850" y="5029200"/>
            <a:ext cx="7677150" cy="4572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2289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54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5417"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5072FD7-ED0E-4913-A277-F22349A92E64}" type="slidenum">
              <a:rPr lang="en-US" altLang="en-US" sz="1400">
                <a:solidFill>
                  <a:srgbClr val="003366"/>
                </a:solidFill>
              </a:rPr>
              <a:pPr>
                <a:spcBef>
                  <a:spcPct val="0"/>
                </a:spcBef>
                <a:buFontTx/>
                <a:buNone/>
              </a:pPr>
              <a:t>6</a:t>
            </a:fld>
            <a:endParaRPr lang="en-US" altLang="en-US" sz="1400">
              <a:solidFill>
                <a:srgbClr val="003366"/>
              </a:solidFill>
            </a:endParaRPr>
          </a:p>
        </p:txBody>
      </p:sp>
      <p:pic>
        <p:nvPicPr>
          <p:cNvPr id="14339" name="Picture 2" descr="tit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54575" y="2819400"/>
            <a:ext cx="3375025" cy="3733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340" name="Rectangle 3"/>
          <p:cNvSpPr>
            <a:spLocks noGrp="1" noChangeArrowheads="1"/>
          </p:cNvSpPr>
          <p:nvPr>
            <p:ph type="title"/>
          </p:nvPr>
        </p:nvSpPr>
        <p:spPr/>
        <p:txBody>
          <a:bodyPr/>
          <a:lstStyle/>
          <a:p>
            <a:pPr eaLnBrk="1" hangingPunct="1"/>
            <a:r>
              <a:rPr lang="es-ES" altLang="en-US" b="0" smtClean="0"/>
              <a:t>Título y Registración</a:t>
            </a:r>
          </a:p>
        </p:txBody>
      </p:sp>
      <p:sp>
        <p:nvSpPr>
          <p:cNvPr id="14341" name="Rectangle 8"/>
          <p:cNvSpPr>
            <a:spLocks noGrp="1" noChangeArrowheads="1"/>
          </p:cNvSpPr>
          <p:nvPr>
            <p:ph type="body" idx="1"/>
          </p:nvPr>
        </p:nvSpPr>
        <p:spPr/>
        <p:txBody>
          <a:bodyPr/>
          <a:lstStyle/>
          <a:p>
            <a:pPr eaLnBrk="1" hangingPunct="1"/>
            <a:r>
              <a:rPr lang="es-ES" altLang="en-US" smtClean="0"/>
              <a:t>¿Dónde usted registra su bote?</a:t>
            </a:r>
          </a:p>
          <a:p>
            <a:pPr eaLnBrk="1" hangingPunct="1"/>
            <a:endParaRPr lang="en-US" altLang="en-US" smtClean="0"/>
          </a:p>
        </p:txBody>
      </p:sp>
      <p:sp>
        <p:nvSpPr>
          <p:cNvPr id="14342" name="Oval 9"/>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1434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493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EA990E93-D195-4332-AABF-B7473AF01824}" type="slidenum">
              <a:rPr lang="en-US" altLang="en-US" sz="1400">
                <a:solidFill>
                  <a:srgbClr val="003366"/>
                </a:solidFill>
              </a:rPr>
              <a:pPr>
                <a:spcBef>
                  <a:spcPct val="0"/>
                </a:spcBef>
                <a:buFontTx/>
                <a:buNone/>
              </a:pPr>
              <a:t>60</a:t>
            </a:fld>
            <a:endParaRPr lang="en-US" altLang="en-US" sz="1400">
              <a:solidFill>
                <a:srgbClr val="003366"/>
              </a:solidFill>
            </a:endParaRPr>
          </a:p>
        </p:txBody>
      </p:sp>
      <p:sp>
        <p:nvSpPr>
          <p:cNvPr id="124931"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24932" name="Rectangle 3"/>
          <p:cNvSpPr>
            <a:spLocks noGrp="1" noChangeArrowheads="1"/>
          </p:cNvSpPr>
          <p:nvPr>
            <p:ph type="body" idx="1"/>
          </p:nvPr>
        </p:nvSpPr>
        <p:spPr/>
        <p:txBody>
          <a:bodyPr/>
          <a:lstStyle/>
          <a:p>
            <a:r>
              <a:rPr lang="es-ES" altLang="en-US" smtClean="0"/>
              <a:t>Además de mantener su para llamas libre de daño, es importante que:</a:t>
            </a:r>
          </a:p>
          <a:p>
            <a:pPr lvl="1"/>
            <a:endParaRPr lang="es-ES" altLang="en-US" smtClean="0"/>
          </a:p>
          <a:p>
            <a:pPr lvl="1"/>
            <a:endParaRPr lang="es-ES" altLang="en-US" smtClean="0"/>
          </a:p>
          <a:p>
            <a:pPr lvl="1"/>
            <a:r>
              <a:rPr lang="es-ES" altLang="en-US" smtClean="0"/>
              <a:t>lo engrase regularmente.</a:t>
            </a:r>
            <a:endParaRPr lang="en-US" altLang="en-US" smtClean="0"/>
          </a:p>
          <a:p>
            <a:pPr lvl="1"/>
            <a:r>
              <a:rPr lang="es-ES" altLang="en-US" smtClean="0"/>
              <a:t>Instale un elemento nuevo periódicamente.</a:t>
            </a:r>
            <a:endParaRPr lang="en-US" altLang="en-US" smtClean="0"/>
          </a:p>
          <a:p>
            <a:pPr lvl="1"/>
            <a:r>
              <a:rPr lang="es-ES" altLang="en-US" smtClean="0"/>
              <a:t>remplace la malla protectora anualmente </a:t>
            </a:r>
          </a:p>
          <a:p>
            <a:pPr lvl="1"/>
            <a:r>
              <a:rPr lang="es-ES" altLang="en-US" smtClean="0"/>
              <a:t>lo mantenga limpio.</a:t>
            </a:r>
          </a:p>
        </p:txBody>
      </p:sp>
      <p:sp>
        <p:nvSpPr>
          <p:cNvPr id="124933"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7</a:t>
            </a:r>
            <a:endParaRPr lang="en-US" altLang="en-US" sz="1800" b="0">
              <a:solidFill>
                <a:schemeClr val="tx1"/>
              </a:solidFill>
            </a:endParaRPr>
          </a:p>
        </p:txBody>
      </p:sp>
      <p:sp>
        <p:nvSpPr>
          <p:cNvPr id="124934" name="Oval 5"/>
          <p:cNvSpPr>
            <a:spLocks noChangeArrowheads="1"/>
          </p:cNvSpPr>
          <p:nvPr/>
        </p:nvSpPr>
        <p:spPr bwMode="auto">
          <a:xfrm>
            <a:off x="838200" y="3810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24935" name="Oval 6"/>
          <p:cNvSpPr>
            <a:spLocks noChangeArrowheads="1"/>
          </p:cNvSpPr>
          <p:nvPr/>
        </p:nvSpPr>
        <p:spPr bwMode="auto">
          <a:xfrm>
            <a:off x="838200" y="4318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24936" name="Oval 7"/>
          <p:cNvSpPr>
            <a:spLocks noChangeArrowheads="1"/>
          </p:cNvSpPr>
          <p:nvPr/>
        </p:nvSpPr>
        <p:spPr bwMode="auto">
          <a:xfrm>
            <a:off x="838200" y="4826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24937" name="Oval 8"/>
          <p:cNvSpPr>
            <a:spLocks noChangeArrowheads="1"/>
          </p:cNvSpPr>
          <p:nvPr/>
        </p:nvSpPr>
        <p:spPr bwMode="auto">
          <a:xfrm>
            <a:off x="838200" y="5334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6442" name="Rectangle 10"/>
          <p:cNvSpPr>
            <a:spLocks noChangeArrowheads="1"/>
          </p:cNvSpPr>
          <p:nvPr/>
        </p:nvSpPr>
        <p:spPr bwMode="auto">
          <a:xfrm>
            <a:off x="704850" y="5181600"/>
            <a:ext cx="4095750" cy="609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2493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644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442" grpId="0" animBg="1"/>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6978" name="Slide Number Placeholder 5"/>
          <p:cNvSpPr>
            <a:spLocks noGrp="1"/>
          </p:cNvSpPr>
          <p:nvPr>
            <p:ph type="sldNum" sz="quarter" idx="11"/>
          </p:nvPr>
        </p:nvSpPr>
        <p:spPr>
          <a:xfrm>
            <a:off x="6629400" y="6245225"/>
            <a:ext cx="2133600" cy="47625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CBA6D91E-CF7A-4769-BBF6-74FB67B47A99}" type="slidenum">
              <a:rPr lang="en-US" altLang="en-US" sz="1400">
                <a:solidFill>
                  <a:srgbClr val="003366"/>
                </a:solidFill>
              </a:rPr>
              <a:pPr>
                <a:spcBef>
                  <a:spcPct val="0"/>
                </a:spcBef>
                <a:buFontTx/>
                <a:buNone/>
              </a:pPr>
              <a:t>61</a:t>
            </a:fld>
            <a:endParaRPr lang="en-US" altLang="en-US" sz="1400">
              <a:solidFill>
                <a:srgbClr val="003366"/>
              </a:solidFill>
            </a:endParaRPr>
          </a:p>
        </p:txBody>
      </p:sp>
      <p:sp>
        <p:nvSpPr>
          <p:cNvPr id="126979"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26980" name="Rectangle 3"/>
          <p:cNvSpPr>
            <a:spLocks noGrp="1" noChangeArrowheads="1"/>
          </p:cNvSpPr>
          <p:nvPr>
            <p:ph type="body" idx="1"/>
          </p:nvPr>
        </p:nvSpPr>
        <p:spPr>
          <a:xfrm>
            <a:off x="457200" y="1600200"/>
            <a:ext cx="8229600" cy="4876800"/>
          </a:xfrm>
        </p:spPr>
        <p:txBody>
          <a:bodyPr/>
          <a:lstStyle/>
          <a:p>
            <a:r>
              <a:rPr lang="es-ES" altLang="en-US" smtClean="0"/>
              <a:t> Las regulaciones requieren que todos los botes de recreo tengan:</a:t>
            </a:r>
          </a:p>
          <a:p>
            <a:pPr lvl="1"/>
            <a:endParaRPr lang="es-ES" altLang="en-US" smtClean="0"/>
          </a:p>
          <a:p>
            <a:pPr lvl="1"/>
            <a:r>
              <a:rPr lang="es-ES" altLang="en-US" smtClean="0"/>
              <a:t>salvavidas usables aprobados por USCG para cada persona a bordo o ser remolcado.</a:t>
            </a:r>
          </a:p>
          <a:p>
            <a:pPr lvl="1"/>
            <a:r>
              <a:rPr lang="es-ES" altLang="en-US" smtClean="0"/>
              <a:t>un ancla y cabo para anclar firmemente la embarcación bajo cualquier condición.</a:t>
            </a:r>
            <a:endParaRPr lang="en-US" altLang="en-US" smtClean="0"/>
          </a:p>
          <a:p>
            <a:pPr lvl="1"/>
            <a:r>
              <a:rPr lang="es-ES" altLang="en-US" smtClean="0"/>
              <a:t>un compás, cartas náuticas, amarras para atracar y defensas.</a:t>
            </a:r>
            <a:endParaRPr lang="en-US" altLang="en-US" smtClean="0"/>
          </a:p>
          <a:p>
            <a:pPr lvl="1"/>
            <a:r>
              <a:rPr lang="es-ES" altLang="en-US" smtClean="0"/>
              <a:t>un radioteléfono.</a:t>
            </a:r>
            <a:endParaRPr lang="en-US" altLang="en-US" smtClean="0"/>
          </a:p>
        </p:txBody>
      </p:sp>
      <p:sp>
        <p:nvSpPr>
          <p:cNvPr id="126981"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8</a:t>
            </a:r>
            <a:endParaRPr lang="en-US" altLang="en-US" sz="1800" b="0">
              <a:solidFill>
                <a:schemeClr val="tx1"/>
              </a:solidFill>
            </a:endParaRPr>
          </a:p>
        </p:txBody>
      </p:sp>
      <p:sp>
        <p:nvSpPr>
          <p:cNvPr id="126982" name="Oval 5"/>
          <p:cNvSpPr>
            <a:spLocks noChangeArrowheads="1"/>
          </p:cNvSpPr>
          <p:nvPr/>
        </p:nvSpPr>
        <p:spPr bwMode="auto">
          <a:xfrm>
            <a:off x="838200" y="32766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26983" name="Oval 6"/>
          <p:cNvSpPr>
            <a:spLocks noChangeArrowheads="1"/>
          </p:cNvSpPr>
          <p:nvPr/>
        </p:nvSpPr>
        <p:spPr bwMode="auto">
          <a:xfrm>
            <a:off x="838200" y="42799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26984" name="Oval 7"/>
          <p:cNvSpPr>
            <a:spLocks noChangeArrowheads="1"/>
          </p:cNvSpPr>
          <p:nvPr/>
        </p:nvSpPr>
        <p:spPr bwMode="auto">
          <a:xfrm>
            <a:off x="838200" y="51974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26985" name="Oval 8"/>
          <p:cNvSpPr>
            <a:spLocks noChangeArrowheads="1"/>
          </p:cNvSpPr>
          <p:nvPr/>
        </p:nvSpPr>
        <p:spPr bwMode="auto">
          <a:xfrm>
            <a:off x="838200" y="60198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7465" name="Rectangle 9"/>
          <p:cNvSpPr>
            <a:spLocks noChangeArrowheads="1"/>
          </p:cNvSpPr>
          <p:nvPr/>
        </p:nvSpPr>
        <p:spPr bwMode="auto">
          <a:xfrm>
            <a:off x="704850" y="3200400"/>
            <a:ext cx="7829550" cy="9906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26987"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746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7465" grpId="0" animBg="1"/>
    </p:bld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902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130F41DB-515C-40C4-B343-49673B063549}" type="slidenum">
              <a:rPr lang="en-US" altLang="en-US" sz="1400">
                <a:solidFill>
                  <a:srgbClr val="003366"/>
                </a:solidFill>
              </a:rPr>
              <a:pPr>
                <a:spcBef>
                  <a:spcPct val="0"/>
                </a:spcBef>
                <a:buFontTx/>
                <a:buNone/>
              </a:pPr>
              <a:t>62</a:t>
            </a:fld>
            <a:endParaRPr lang="en-US" altLang="en-US" sz="1400">
              <a:solidFill>
                <a:srgbClr val="003366"/>
              </a:solidFill>
            </a:endParaRPr>
          </a:p>
        </p:txBody>
      </p:sp>
      <p:sp>
        <p:nvSpPr>
          <p:cNvPr id="129027"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29028" name="Rectangle 3"/>
          <p:cNvSpPr>
            <a:spLocks noGrp="1" noChangeArrowheads="1"/>
          </p:cNvSpPr>
          <p:nvPr>
            <p:ph type="body" idx="1"/>
          </p:nvPr>
        </p:nvSpPr>
        <p:spPr/>
        <p:txBody>
          <a:bodyPr/>
          <a:lstStyle/>
          <a:p>
            <a:r>
              <a:rPr lang="es-ES" altLang="en-US" smtClean="0"/>
              <a:t>El salvavidas usable que proporciona una óptima  flotabilidad y protección es un:</a:t>
            </a:r>
          </a:p>
          <a:p>
            <a:pPr lvl="1"/>
            <a:endParaRPr lang="es-ES" altLang="en-US" smtClean="0"/>
          </a:p>
          <a:p>
            <a:pPr lvl="1"/>
            <a:r>
              <a:rPr lang="es-ES" altLang="en-US" smtClean="0"/>
              <a:t>Tipo I  (Chaleco Salvavidas de Alta mar)</a:t>
            </a:r>
            <a:endParaRPr lang="en-US" altLang="en-US" smtClean="0"/>
          </a:p>
          <a:p>
            <a:pPr lvl="1"/>
            <a:r>
              <a:rPr lang="es-ES" altLang="en-US" smtClean="0"/>
              <a:t>Tipo III (Ayuda de Flotación)</a:t>
            </a:r>
            <a:endParaRPr lang="en-US" altLang="en-US" smtClean="0"/>
          </a:p>
          <a:p>
            <a:pPr lvl="1"/>
            <a:r>
              <a:rPr lang="es-ES" altLang="en-US" smtClean="0"/>
              <a:t>Tipo IV (Dispositivo de Lanzar)</a:t>
            </a:r>
            <a:endParaRPr lang="en-US" altLang="en-US" smtClean="0"/>
          </a:p>
          <a:p>
            <a:pPr lvl="1"/>
            <a:r>
              <a:rPr lang="es-ES" altLang="en-US" smtClean="0"/>
              <a:t>Tipo  V (Dispositivo de Uso Especial)</a:t>
            </a:r>
            <a:endParaRPr lang="en-US" altLang="en-US" smtClean="0"/>
          </a:p>
          <a:p>
            <a:pPr lvl="1"/>
            <a:endParaRPr lang="es-ES" altLang="en-US" smtClean="0"/>
          </a:p>
        </p:txBody>
      </p:sp>
      <p:sp>
        <p:nvSpPr>
          <p:cNvPr id="129029"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9</a:t>
            </a:r>
            <a:endParaRPr lang="en-US" altLang="en-US" sz="1800" b="0">
              <a:solidFill>
                <a:schemeClr val="tx1"/>
              </a:solidFill>
            </a:endParaRPr>
          </a:p>
        </p:txBody>
      </p:sp>
      <p:sp>
        <p:nvSpPr>
          <p:cNvPr id="129030" name="Oval 5"/>
          <p:cNvSpPr>
            <a:spLocks noChangeArrowheads="1"/>
          </p:cNvSpPr>
          <p:nvPr/>
        </p:nvSpPr>
        <p:spPr bwMode="auto">
          <a:xfrm>
            <a:off x="838200" y="3810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29031" name="Oval 6"/>
          <p:cNvSpPr>
            <a:spLocks noChangeArrowheads="1"/>
          </p:cNvSpPr>
          <p:nvPr/>
        </p:nvSpPr>
        <p:spPr bwMode="auto">
          <a:xfrm>
            <a:off x="838200" y="4318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29032" name="Oval 7"/>
          <p:cNvSpPr>
            <a:spLocks noChangeArrowheads="1"/>
          </p:cNvSpPr>
          <p:nvPr/>
        </p:nvSpPr>
        <p:spPr bwMode="auto">
          <a:xfrm>
            <a:off x="838200" y="4826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29033" name="Oval 8"/>
          <p:cNvSpPr>
            <a:spLocks noChangeArrowheads="1"/>
          </p:cNvSpPr>
          <p:nvPr/>
        </p:nvSpPr>
        <p:spPr bwMode="auto">
          <a:xfrm>
            <a:off x="838200" y="5334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8489" name="Rectangle 9"/>
          <p:cNvSpPr>
            <a:spLocks noChangeArrowheads="1"/>
          </p:cNvSpPr>
          <p:nvPr/>
        </p:nvSpPr>
        <p:spPr bwMode="auto">
          <a:xfrm>
            <a:off x="704850" y="3657600"/>
            <a:ext cx="7524750" cy="5334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2903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848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8489" grpId="0" animBg="1"/>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1074"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724686B7-FA47-4494-B24E-397A022BD72D}" type="slidenum">
              <a:rPr lang="en-US" altLang="en-US" sz="1400">
                <a:solidFill>
                  <a:srgbClr val="003366"/>
                </a:solidFill>
              </a:rPr>
              <a:pPr>
                <a:spcBef>
                  <a:spcPct val="0"/>
                </a:spcBef>
                <a:buFontTx/>
                <a:buNone/>
              </a:pPr>
              <a:t>63</a:t>
            </a:fld>
            <a:endParaRPr lang="en-US" altLang="en-US" sz="1400">
              <a:solidFill>
                <a:srgbClr val="003366"/>
              </a:solidFill>
            </a:endParaRPr>
          </a:p>
        </p:txBody>
      </p:sp>
      <p:sp>
        <p:nvSpPr>
          <p:cNvPr id="131075"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31076" name="Rectangle 3"/>
          <p:cNvSpPr>
            <a:spLocks noGrp="1" noChangeArrowheads="1"/>
          </p:cNvSpPr>
          <p:nvPr>
            <p:ph type="body" idx="1"/>
          </p:nvPr>
        </p:nvSpPr>
        <p:spPr>
          <a:xfrm>
            <a:off x="457200" y="1600200"/>
            <a:ext cx="8534400" cy="4800600"/>
          </a:xfrm>
        </p:spPr>
        <p:txBody>
          <a:bodyPr/>
          <a:lstStyle/>
          <a:p>
            <a:pPr marL="282575" indent="-282575">
              <a:lnSpc>
                <a:spcPct val="90000"/>
              </a:lnSpc>
            </a:pPr>
            <a:r>
              <a:rPr lang="es-ES" altLang="en-US" sz="2800" smtClean="0"/>
              <a:t> Si  está implicado en un accidente de navegación  todos los operadores deberán:</a:t>
            </a:r>
            <a:endParaRPr lang="en-US" altLang="en-US" sz="2800" smtClean="0"/>
          </a:p>
          <a:p>
            <a:pPr marL="282575" indent="-282575">
              <a:lnSpc>
                <a:spcPct val="90000"/>
              </a:lnSpc>
            </a:pPr>
            <a:endParaRPr lang="es-ES" altLang="en-US" sz="2800" smtClean="0"/>
          </a:p>
          <a:p>
            <a:pPr lvl="1">
              <a:lnSpc>
                <a:spcPct val="90000"/>
              </a:lnSpc>
            </a:pPr>
            <a:r>
              <a:rPr lang="es-ES" altLang="en-US" sz="2400" smtClean="0"/>
              <a:t>presentar un informe escrito dentro de los 90 días de cualquier accidente con daños en exceso de $3,000.</a:t>
            </a:r>
            <a:endParaRPr lang="en-US" altLang="en-US" sz="2400" smtClean="0"/>
          </a:p>
          <a:p>
            <a:pPr lvl="1">
              <a:lnSpc>
                <a:spcPct val="90000"/>
              </a:lnSpc>
            </a:pPr>
            <a:r>
              <a:rPr lang="es-ES" altLang="en-US" sz="2400" smtClean="0"/>
              <a:t>presentar un informe del accidente con el departamento local de vehículos motorizados dentro de 30 días.</a:t>
            </a:r>
            <a:endParaRPr lang="en-US" altLang="en-US" sz="2400" smtClean="0"/>
          </a:p>
          <a:p>
            <a:pPr lvl="1">
              <a:lnSpc>
                <a:spcPct val="90000"/>
              </a:lnSpc>
            </a:pPr>
            <a:r>
              <a:rPr lang="es-ES" altLang="en-US" sz="2400" smtClean="0"/>
              <a:t>notificar la Guardia Costera Auxiliar inmediatamente si su bote se hunde o si alguien necesita primeros auxilios.</a:t>
            </a:r>
            <a:endParaRPr lang="en-US" altLang="en-US" sz="2400" smtClean="0"/>
          </a:p>
          <a:p>
            <a:pPr lvl="1">
              <a:lnSpc>
                <a:spcPct val="90000"/>
              </a:lnSpc>
            </a:pPr>
            <a:r>
              <a:rPr lang="es-ES" altLang="en-US" sz="2400" smtClean="0"/>
              <a:t>reportar todos los accidentes la muerte , desaparición o lesiones graves a personas, daños de propiedad en exceso de $2,000.</a:t>
            </a:r>
            <a:endParaRPr lang="en-US" altLang="en-US" sz="2400" smtClean="0"/>
          </a:p>
        </p:txBody>
      </p:sp>
      <p:sp>
        <p:nvSpPr>
          <p:cNvPr id="131077"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10</a:t>
            </a:r>
            <a:endParaRPr lang="en-US" altLang="en-US" sz="1800" b="0">
              <a:solidFill>
                <a:schemeClr val="tx1"/>
              </a:solidFill>
            </a:endParaRPr>
          </a:p>
        </p:txBody>
      </p:sp>
      <p:sp>
        <p:nvSpPr>
          <p:cNvPr id="131078" name="Oval 5"/>
          <p:cNvSpPr>
            <a:spLocks noChangeArrowheads="1"/>
          </p:cNvSpPr>
          <p:nvPr/>
        </p:nvSpPr>
        <p:spPr bwMode="auto">
          <a:xfrm>
            <a:off x="838200" y="29051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31079" name="Oval 6"/>
          <p:cNvSpPr>
            <a:spLocks noChangeArrowheads="1"/>
          </p:cNvSpPr>
          <p:nvPr/>
        </p:nvSpPr>
        <p:spPr bwMode="auto">
          <a:xfrm>
            <a:off x="838200" y="36226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31080" name="Oval 7"/>
          <p:cNvSpPr>
            <a:spLocks noChangeArrowheads="1"/>
          </p:cNvSpPr>
          <p:nvPr/>
        </p:nvSpPr>
        <p:spPr bwMode="auto">
          <a:xfrm>
            <a:off x="838200" y="43529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31081" name="Oval 8"/>
          <p:cNvSpPr>
            <a:spLocks noChangeArrowheads="1"/>
          </p:cNvSpPr>
          <p:nvPr/>
        </p:nvSpPr>
        <p:spPr bwMode="auto">
          <a:xfrm>
            <a:off x="838200" y="5410200"/>
            <a:ext cx="314325" cy="3810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49514" name="Rectangle 10"/>
          <p:cNvSpPr>
            <a:spLocks noChangeArrowheads="1"/>
          </p:cNvSpPr>
          <p:nvPr/>
        </p:nvSpPr>
        <p:spPr bwMode="auto">
          <a:xfrm>
            <a:off x="704850" y="5410200"/>
            <a:ext cx="8134350" cy="10668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3108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4951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9514" grpId="0" animBg="1"/>
    </p:bld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22"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AB7071FD-B030-45CA-9C69-CE07B2FDF5E2}" type="slidenum">
              <a:rPr lang="en-US" altLang="en-US" sz="1400">
                <a:solidFill>
                  <a:srgbClr val="003366"/>
                </a:solidFill>
              </a:rPr>
              <a:pPr>
                <a:spcBef>
                  <a:spcPct val="0"/>
                </a:spcBef>
                <a:buFontTx/>
                <a:buNone/>
              </a:pPr>
              <a:t>64</a:t>
            </a:fld>
            <a:endParaRPr lang="en-US" altLang="en-US" sz="1400">
              <a:solidFill>
                <a:srgbClr val="003366"/>
              </a:solidFill>
            </a:endParaRPr>
          </a:p>
        </p:txBody>
      </p:sp>
      <p:sp>
        <p:nvSpPr>
          <p:cNvPr id="133123" name="Rectangle 2"/>
          <p:cNvSpPr>
            <a:spLocks noGrp="1" noChangeArrowheads="1"/>
          </p:cNvSpPr>
          <p:nvPr>
            <p:ph type="title"/>
          </p:nvPr>
        </p:nvSpPr>
        <p:spPr/>
        <p:txBody>
          <a:bodyPr/>
          <a:lstStyle/>
          <a:p>
            <a:r>
              <a:rPr lang="es-ES" altLang="en-US" smtClean="0"/>
              <a:t>Ejercicios de Repaso</a:t>
            </a:r>
            <a:endParaRPr lang="en-US" altLang="en-US" smtClean="0"/>
          </a:p>
        </p:txBody>
      </p:sp>
      <p:sp>
        <p:nvSpPr>
          <p:cNvPr id="133124" name="Rectangle 3"/>
          <p:cNvSpPr>
            <a:spLocks noGrp="1" noChangeArrowheads="1"/>
          </p:cNvSpPr>
          <p:nvPr>
            <p:ph type="body" idx="1"/>
          </p:nvPr>
        </p:nvSpPr>
        <p:spPr/>
        <p:txBody>
          <a:bodyPr/>
          <a:lstStyle/>
          <a:p>
            <a:r>
              <a:rPr lang="es-ES" altLang="en-US" smtClean="0"/>
              <a:t>Además  de las regulaciones federales descritas en este curso, usted debe de estar familiarizado con:</a:t>
            </a:r>
            <a:endParaRPr lang="en-US" altLang="en-US" smtClean="0"/>
          </a:p>
          <a:p>
            <a:pPr lvl="1" eaLnBrk="1" hangingPunct="1"/>
            <a:endParaRPr lang="en-US" altLang="en-US" smtClean="0"/>
          </a:p>
          <a:p>
            <a:pPr lvl="1" eaLnBrk="1" hangingPunct="1"/>
            <a:r>
              <a:rPr lang="es-ES" altLang="en-US" sz="2400" smtClean="0"/>
              <a:t>el Acta Federal de Seguridad de Botes del 1764. </a:t>
            </a:r>
            <a:endParaRPr lang="en-US" altLang="en-US" sz="2400" smtClean="0"/>
          </a:p>
          <a:p>
            <a:r>
              <a:rPr lang="es-ES" altLang="en-US" sz="2400" smtClean="0"/>
              <a:t>     </a:t>
            </a:r>
            <a:r>
              <a:rPr lang="es-ES" altLang="en-US" sz="2400" b="0" smtClean="0"/>
              <a:t>regulaciones estatales y locales. </a:t>
            </a:r>
            <a:endParaRPr lang="en-US" altLang="en-US" sz="2400" b="0" smtClean="0"/>
          </a:p>
          <a:p>
            <a:pPr lvl="1" eaLnBrk="1" hangingPunct="1"/>
            <a:r>
              <a:rPr lang="es-ES" altLang="en-US" sz="2400" smtClean="0"/>
              <a:t>leyes de los “Underwriter’s Laboratories Inc</a:t>
            </a:r>
            <a:r>
              <a:rPr lang="es-ES" altLang="en-US" smtClean="0"/>
              <a:t>.”</a:t>
            </a:r>
            <a:endParaRPr lang="en-US" altLang="en-US" smtClean="0"/>
          </a:p>
          <a:p>
            <a:pPr lvl="1" eaLnBrk="1" hangingPunct="1"/>
            <a:r>
              <a:rPr lang="es-ES" altLang="en-US" sz="2400" smtClean="0"/>
              <a:t>regulaciones de seguro de responsabilidad</a:t>
            </a:r>
            <a:r>
              <a:rPr lang="es-ES" altLang="en-US" smtClean="0"/>
              <a:t>.</a:t>
            </a:r>
          </a:p>
          <a:p>
            <a:pPr lvl="1" eaLnBrk="1" hangingPunct="1"/>
            <a:endParaRPr lang="en-US" altLang="en-US" smtClean="0"/>
          </a:p>
        </p:txBody>
      </p:sp>
      <p:sp>
        <p:nvSpPr>
          <p:cNvPr id="133125"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11</a:t>
            </a:r>
            <a:endParaRPr lang="en-US" altLang="en-US" sz="1800" b="0">
              <a:solidFill>
                <a:schemeClr val="tx1"/>
              </a:solidFill>
            </a:endParaRPr>
          </a:p>
        </p:txBody>
      </p:sp>
      <p:sp>
        <p:nvSpPr>
          <p:cNvPr id="133126" name="Oval 5"/>
          <p:cNvSpPr>
            <a:spLocks noChangeArrowheads="1"/>
          </p:cNvSpPr>
          <p:nvPr/>
        </p:nvSpPr>
        <p:spPr bwMode="auto">
          <a:xfrm>
            <a:off x="838200" y="3810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33127" name="Oval 6"/>
          <p:cNvSpPr>
            <a:spLocks noChangeArrowheads="1"/>
          </p:cNvSpPr>
          <p:nvPr/>
        </p:nvSpPr>
        <p:spPr bwMode="auto">
          <a:xfrm>
            <a:off x="838200" y="431800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33128" name="Oval 7"/>
          <p:cNvSpPr>
            <a:spLocks noChangeArrowheads="1"/>
          </p:cNvSpPr>
          <p:nvPr/>
        </p:nvSpPr>
        <p:spPr bwMode="auto">
          <a:xfrm>
            <a:off x="838200" y="4800600"/>
            <a:ext cx="314325"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33129" name="Oval 8"/>
          <p:cNvSpPr>
            <a:spLocks noChangeArrowheads="1"/>
          </p:cNvSpPr>
          <p:nvPr/>
        </p:nvSpPr>
        <p:spPr bwMode="auto">
          <a:xfrm>
            <a:off x="838200" y="5257800"/>
            <a:ext cx="304800"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50537" name="Rectangle 9"/>
          <p:cNvSpPr>
            <a:spLocks noChangeArrowheads="1"/>
          </p:cNvSpPr>
          <p:nvPr/>
        </p:nvSpPr>
        <p:spPr bwMode="auto">
          <a:xfrm>
            <a:off x="609600" y="4140200"/>
            <a:ext cx="6477000" cy="5080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3313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05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0537" grpId="0" animBg="1"/>
    </p:bld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5170"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7DCC1E55-986A-447C-9C87-3641EB9F23A5}" type="slidenum">
              <a:rPr lang="en-US" altLang="en-US" sz="1400">
                <a:solidFill>
                  <a:srgbClr val="003366"/>
                </a:solidFill>
              </a:rPr>
              <a:pPr>
                <a:spcBef>
                  <a:spcPct val="0"/>
                </a:spcBef>
                <a:buFontTx/>
                <a:buNone/>
              </a:pPr>
              <a:t>65</a:t>
            </a:fld>
            <a:endParaRPr lang="en-US" altLang="en-US" sz="1400">
              <a:solidFill>
                <a:srgbClr val="003366"/>
              </a:solidFill>
            </a:endParaRPr>
          </a:p>
        </p:txBody>
      </p:sp>
      <p:sp>
        <p:nvSpPr>
          <p:cNvPr id="135171" name="Rectangle 2"/>
          <p:cNvSpPr>
            <a:spLocks noGrp="1" noChangeArrowheads="1"/>
          </p:cNvSpPr>
          <p:nvPr>
            <p:ph type="title"/>
          </p:nvPr>
        </p:nvSpPr>
        <p:spPr/>
        <p:txBody>
          <a:bodyPr/>
          <a:lstStyle/>
          <a:p>
            <a:pPr eaLnBrk="1" hangingPunct="1"/>
            <a:r>
              <a:rPr lang="es-ES" altLang="en-US" smtClean="0"/>
              <a:t>Ejercicios de Repaso</a:t>
            </a:r>
            <a:endParaRPr lang="en-US" altLang="en-US" smtClean="0"/>
          </a:p>
        </p:txBody>
      </p:sp>
      <p:sp>
        <p:nvSpPr>
          <p:cNvPr id="135172" name="Rectangle 3"/>
          <p:cNvSpPr>
            <a:spLocks noGrp="1" noChangeArrowheads="1"/>
          </p:cNvSpPr>
          <p:nvPr>
            <p:ph type="body" idx="1"/>
          </p:nvPr>
        </p:nvSpPr>
        <p:spPr>
          <a:xfrm>
            <a:off x="457200" y="1600200"/>
            <a:ext cx="8229600" cy="4572000"/>
          </a:xfrm>
        </p:spPr>
        <p:txBody>
          <a:bodyPr/>
          <a:lstStyle/>
          <a:p>
            <a:pPr marL="282575" indent="-282575" eaLnBrk="1" hangingPunct="1">
              <a:lnSpc>
                <a:spcPct val="90000"/>
              </a:lnSpc>
            </a:pPr>
            <a:r>
              <a:rPr lang="es-ES" altLang="en-US" smtClean="0"/>
              <a:t> La ley federal prohíbe:</a:t>
            </a:r>
          </a:p>
          <a:p>
            <a:pPr lvl="1" eaLnBrk="1" hangingPunct="1">
              <a:lnSpc>
                <a:spcPct val="90000"/>
              </a:lnSpc>
            </a:pPr>
            <a:endParaRPr lang="en-US" altLang="en-US" smtClean="0"/>
          </a:p>
          <a:p>
            <a:pPr lvl="1" eaLnBrk="1" hangingPunct="1">
              <a:lnSpc>
                <a:spcPct val="90000"/>
              </a:lnSpc>
            </a:pPr>
            <a:r>
              <a:rPr lang="es-ES" altLang="en-US" smtClean="0"/>
              <a:t>depositar basura en una marina local o en la costa.</a:t>
            </a:r>
          </a:p>
          <a:p>
            <a:pPr lvl="1" eaLnBrk="1" hangingPunct="1">
              <a:lnSpc>
                <a:spcPct val="90000"/>
              </a:lnSpc>
            </a:pPr>
            <a:r>
              <a:rPr lang="es-ES" altLang="en-US" sz="2400" smtClean="0"/>
              <a:t>utilizar un dispositivo de saneamiento marino que utiliza productos químicos desinfectantes.</a:t>
            </a:r>
          </a:p>
          <a:p>
            <a:pPr lvl="1" eaLnBrk="1" hangingPunct="1">
              <a:lnSpc>
                <a:spcPct val="90000"/>
              </a:lnSpc>
            </a:pPr>
            <a:r>
              <a:rPr lang="es-ES" altLang="en-US" sz="2400" smtClean="0"/>
              <a:t>usar dispositivos de saneamiento marinos con incineración.</a:t>
            </a:r>
          </a:p>
          <a:p>
            <a:pPr lvl="1" eaLnBrk="1" hangingPunct="1">
              <a:lnSpc>
                <a:spcPct val="90000"/>
              </a:lnSpc>
            </a:pPr>
            <a:r>
              <a:rPr lang="es-ES" altLang="en-US" sz="2400" smtClean="0"/>
              <a:t>tirar, vaciar o depositar el aceite, las aguas residuales de basura, u otros contaminantes en las aguas navegables de los E.U.</a:t>
            </a:r>
          </a:p>
        </p:txBody>
      </p:sp>
      <p:sp>
        <p:nvSpPr>
          <p:cNvPr id="135173" name="Oval 4"/>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12</a:t>
            </a:r>
            <a:endParaRPr lang="en-US" altLang="en-US" sz="1800" b="0">
              <a:solidFill>
                <a:schemeClr val="tx1"/>
              </a:solidFill>
            </a:endParaRPr>
          </a:p>
        </p:txBody>
      </p:sp>
      <p:sp>
        <p:nvSpPr>
          <p:cNvPr id="135174" name="Oval 5"/>
          <p:cNvSpPr>
            <a:spLocks noChangeArrowheads="1"/>
          </p:cNvSpPr>
          <p:nvPr/>
        </p:nvSpPr>
        <p:spPr bwMode="auto">
          <a:xfrm>
            <a:off x="838200" y="26955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a</a:t>
            </a:r>
            <a:endParaRPr lang="en-US" altLang="en-US" sz="1800" b="0">
              <a:solidFill>
                <a:schemeClr val="tx1"/>
              </a:solidFill>
            </a:endParaRPr>
          </a:p>
        </p:txBody>
      </p:sp>
      <p:sp>
        <p:nvSpPr>
          <p:cNvPr id="135175" name="Oval 6"/>
          <p:cNvSpPr>
            <a:spLocks noChangeArrowheads="1"/>
          </p:cNvSpPr>
          <p:nvPr/>
        </p:nvSpPr>
        <p:spPr bwMode="auto">
          <a:xfrm>
            <a:off x="838200" y="3498850"/>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b</a:t>
            </a:r>
            <a:endParaRPr lang="en-US" altLang="en-US" sz="1800" b="0">
              <a:solidFill>
                <a:schemeClr val="tx1"/>
              </a:solidFill>
            </a:endParaRPr>
          </a:p>
        </p:txBody>
      </p:sp>
      <p:sp>
        <p:nvSpPr>
          <p:cNvPr id="135176" name="Oval 7"/>
          <p:cNvSpPr>
            <a:spLocks noChangeArrowheads="1"/>
          </p:cNvSpPr>
          <p:nvPr/>
        </p:nvSpPr>
        <p:spPr bwMode="auto">
          <a:xfrm>
            <a:off x="838200" y="43592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c</a:t>
            </a:r>
            <a:endParaRPr lang="en-US" altLang="en-US" sz="1800" b="0">
              <a:solidFill>
                <a:schemeClr val="tx1"/>
              </a:solidFill>
            </a:endParaRPr>
          </a:p>
        </p:txBody>
      </p:sp>
      <p:sp>
        <p:nvSpPr>
          <p:cNvPr id="135177" name="Oval 8"/>
          <p:cNvSpPr>
            <a:spLocks noChangeArrowheads="1"/>
          </p:cNvSpPr>
          <p:nvPr/>
        </p:nvSpPr>
        <p:spPr bwMode="auto">
          <a:xfrm>
            <a:off x="838200" y="4953000"/>
            <a:ext cx="304800"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d</a:t>
            </a:r>
            <a:endParaRPr lang="en-US" altLang="en-US" sz="1800" b="0">
              <a:solidFill>
                <a:schemeClr val="tx1"/>
              </a:solidFill>
            </a:endParaRPr>
          </a:p>
        </p:txBody>
      </p:sp>
      <p:sp>
        <p:nvSpPr>
          <p:cNvPr id="151561" name="Rectangle 9"/>
          <p:cNvSpPr>
            <a:spLocks noChangeArrowheads="1"/>
          </p:cNvSpPr>
          <p:nvPr/>
        </p:nvSpPr>
        <p:spPr bwMode="auto">
          <a:xfrm>
            <a:off x="704850" y="4876800"/>
            <a:ext cx="7829550" cy="1143000"/>
          </a:xfrm>
          <a:prstGeom prst="rect">
            <a:avLst/>
          </a:prstGeom>
          <a:noFill/>
          <a:ln w="76200">
            <a:solidFill>
              <a:schemeClr val="tx1"/>
            </a:solidFill>
            <a:miter lim="800000"/>
            <a:headEnd/>
            <a:tailEnd type="none" w="med" len="lg"/>
          </a:ln>
          <a:extLst>
            <a:ext uri="{909E8E84-426E-40DD-AFC4-6F175D3DCCD1}">
              <a14:hiddenFill xmlns:a14="http://schemas.microsoft.com/office/drawing/2010/main">
                <a:solidFill>
                  <a:srgbClr val="FFFFFF"/>
                </a:solidFill>
              </a14:hiddenFill>
            </a:ext>
          </a:extLst>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eaLnBrk="1" hangingPunct="1">
              <a:spcBef>
                <a:spcPct val="0"/>
              </a:spcBef>
              <a:buFontTx/>
              <a:buNone/>
            </a:pPr>
            <a:endParaRPr lang="en-US" altLang="en-US" sz="1800" b="0">
              <a:solidFill>
                <a:schemeClr val="tx1"/>
              </a:solidFill>
            </a:endParaRPr>
          </a:p>
        </p:txBody>
      </p:sp>
      <p:sp>
        <p:nvSpPr>
          <p:cNvPr id="135179"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499"/>
                                          </p:stCondLst>
                                        </p:cTn>
                                        <p:tgtEl>
                                          <p:spTgt spid="15156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1561" grpId="0" animBg="1"/>
    </p:bld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7218"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2005A9AF-E5A2-43EB-A3C9-E666C4E7A530}" type="slidenum">
              <a:rPr lang="en-US" altLang="en-US" sz="1400">
                <a:solidFill>
                  <a:srgbClr val="003366"/>
                </a:solidFill>
              </a:rPr>
              <a:pPr>
                <a:spcBef>
                  <a:spcPct val="0"/>
                </a:spcBef>
                <a:buFontTx/>
                <a:buNone/>
              </a:pPr>
              <a:t>66</a:t>
            </a:fld>
            <a:endParaRPr lang="en-US" altLang="en-US" sz="1400">
              <a:solidFill>
                <a:srgbClr val="003366"/>
              </a:solidFill>
            </a:endParaRPr>
          </a:p>
        </p:txBody>
      </p:sp>
      <p:sp>
        <p:nvSpPr>
          <p:cNvPr id="137219" name="Rectangle 2"/>
          <p:cNvSpPr>
            <a:spLocks noGrp="1" noChangeArrowheads="1"/>
          </p:cNvSpPr>
          <p:nvPr>
            <p:ph type="title"/>
          </p:nvPr>
        </p:nvSpPr>
        <p:spPr/>
        <p:txBody>
          <a:bodyPr/>
          <a:lstStyle/>
          <a:p>
            <a:pPr eaLnBrk="1" hangingPunct="1"/>
            <a:r>
              <a:rPr lang="es-ES" altLang="en-US" smtClean="0"/>
              <a:t>Fin del Capítulo 5</a:t>
            </a:r>
          </a:p>
        </p:txBody>
      </p:sp>
      <p:pic>
        <p:nvPicPr>
          <p:cNvPr id="137220" name="Picture 3" descr="dolphin salut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471863" y="2428875"/>
            <a:ext cx="2200275" cy="2828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7221"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Slide Number Placeholder 5"/>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BCF43DE7-F2D5-4508-A5E4-6FE6D65DEE92}" type="slidenum">
              <a:rPr lang="en-US" altLang="en-US" sz="1400">
                <a:solidFill>
                  <a:srgbClr val="003366"/>
                </a:solidFill>
              </a:rPr>
              <a:pPr>
                <a:spcBef>
                  <a:spcPct val="0"/>
                </a:spcBef>
                <a:buFontTx/>
                <a:buNone/>
              </a:pPr>
              <a:t>7</a:t>
            </a:fld>
            <a:endParaRPr lang="en-US" altLang="en-US" sz="1400">
              <a:solidFill>
                <a:srgbClr val="003366"/>
              </a:solidFill>
            </a:endParaRPr>
          </a:p>
        </p:txBody>
      </p:sp>
      <p:sp>
        <p:nvSpPr>
          <p:cNvPr id="16387" name="Rectangle 2"/>
          <p:cNvSpPr>
            <a:spLocks noGrp="1" noChangeArrowheads="1"/>
          </p:cNvSpPr>
          <p:nvPr>
            <p:ph type="title"/>
          </p:nvPr>
        </p:nvSpPr>
        <p:spPr/>
        <p:txBody>
          <a:bodyPr/>
          <a:lstStyle/>
          <a:p>
            <a:pPr eaLnBrk="1" hangingPunct="1"/>
            <a:r>
              <a:rPr lang="es-ES" altLang="en-US" b="0" smtClean="0"/>
              <a:t>Embarcaciones Documentadas</a:t>
            </a:r>
          </a:p>
        </p:txBody>
      </p:sp>
      <p:sp>
        <p:nvSpPr>
          <p:cNvPr id="16388" name="Rectangle 8"/>
          <p:cNvSpPr>
            <a:spLocks noGrp="1" noChangeArrowheads="1"/>
          </p:cNvSpPr>
          <p:nvPr>
            <p:ph type="body" idx="1"/>
          </p:nvPr>
        </p:nvSpPr>
        <p:spPr>
          <a:xfrm>
            <a:off x="304800" y="1600200"/>
            <a:ext cx="8534400" cy="4525963"/>
          </a:xfrm>
        </p:spPr>
        <p:txBody>
          <a:bodyPr/>
          <a:lstStyle/>
          <a:p>
            <a:pPr>
              <a:spcBef>
                <a:spcPct val="0"/>
              </a:spcBef>
            </a:pPr>
            <a:r>
              <a:rPr lang="es-ES" altLang="en-US" smtClean="0"/>
              <a:t> Ciudadanos de E.U. sólo pueden tener documentado un bote grande.</a:t>
            </a:r>
          </a:p>
          <a:p>
            <a:pPr>
              <a:spcBef>
                <a:spcPct val="50000"/>
              </a:spcBef>
            </a:pPr>
            <a:r>
              <a:rPr lang="es-ES" altLang="en-US" smtClean="0"/>
              <a:t> El número de documentación debe de estar claramente visible en el interior de la estructura.</a:t>
            </a:r>
          </a:p>
          <a:p>
            <a:pPr>
              <a:spcBef>
                <a:spcPct val="50000"/>
              </a:spcBef>
            </a:pPr>
            <a:r>
              <a:rPr lang="es-ES" altLang="en-US" smtClean="0"/>
              <a:t> Nombre y el puerto base; 4” de              alto en el casco.</a:t>
            </a:r>
          </a:p>
        </p:txBody>
      </p:sp>
      <p:pic>
        <p:nvPicPr>
          <p:cNvPr id="16389" name="Picture 4" descr="1 dolphi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29450" y="4724400"/>
            <a:ext cx="1200150" cy="15430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6390" name="Oval 9"/>
          <p:cNvSpPr>
            <a:spLocks noChangeArrowheads="1"/>
          </p:cNvSpPr>
          <p:nvPr/>
        </p:nvSpPr>
        <p:spPr bwMode="auto">
          <a:xfrm>
            <a:off x="457200" y="173672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1</a:t>
            </a:r>
            <a:endParaRPr lang="en-US" altLang="en-US" sz="1800" b="0">
              <a:solidFill>
                <a:schemeClr val="tx1"/>
              </a:solidFill>
            </a:endParaRPr>
          </a:p>
        </p:txBody>
      </p:sp>
      <p:sp>
        <p:nvSpPr>
          <p:cNvPr id="16391" name="Oval 10"/>
          <p:cNvSpPr>
            <a:spLocks noChangeArrowheads="1"/>
          </p:cNvSpPr>
          <p:nvPr/>
        </p:nvSpPr>
        <p:spPr bwMode="auto">
          <a:xfrm>
            <a:off x="457200" y="2962275"/>
            <a:ext cx="314325" cy="314325"/>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2</a:t>
            </a:r>
            <a:endParaRPr lang="en-US" altLang="en-US" sz="1800" b="0">
              <a:solidFill>
                <a:schemeClr val="tx1"/>
              </a:solidFill>
            </a:endParaRPr>
          </a:p>
        </p:txBody>
      </p:sp>
      <p:sp>
        <p:nvSpPr>
          <p:cNvPr id="16392" name="Oval 11"/>
          <p:cNvSpPr>
            <a:spLocks noChangeArrowheads="1"/>
          </p:cNvSpPr>
          <p:nvPr/>
        </p:nvSpPr>
        <p:spPr bwMode="auto">
          <a:xfrm>
            <a:off x="457200" y="4648200"/>
            <a:ext cx="304800" cy="304800"/>
          </a:xfrm>
          <a:prstGeom prst="ellipse">
            <a:avLst/>
          </a:prstGeom>
          <a:solidFill>
            <a:srgbClr val="CC0000"/>
          </a:solidFill>
          <a:ln w="28575">
            <a:solidFill>
              <a:schemeClr val="bg1"/>
            </a:solidFill>
            <a:round/>
            <a:headEnd/>
            <a:tailEnd type="none" w="med" len="lg"/>
          </a:ln>
        </p:spPr>
        <p:txBody>
          <a:bodyPr wrap="none" anchor="ct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lgn="ctr" eaLnBrk="1" hangingPunct="1">
              <a:spcBef>
                <a:spcPct val="0"/>
              </a:spcBef>
              <a:buFontTx/>
              <a:buNone/>
            </a:pPr>
            <a:r>
              <a:rPr lang="en-US" altLang="en-US" sz="1800">
                <a:solidFill>
                  <a:schemeClr val="bg1"/>
                </a:solidFill>
              </a:rPr>
              <a:t>3</a:t>
            </a:r>
            <a:endParaRPr lang="en-US" altLang="en-US" sz="1800" b="0">
              <a:solidFill>
                <a:schemeClr val="tx1"/>
              </a:solidFill>
            </a:endParaRPr>
          </a:p>
        </p:txBody>
      </p:sp>
      <p:sp>
        <p:nvSpPr>
          <p:cNvPr id="16393"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Slide Number Placeholder 6"/>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429AC632-4F50-48B1-81BA-E9BD41C4B33A}" type="slidenum">
              <a:rPr lang="en-US" altLang="en-US" sz="1400">
                <a:solidFill>
                  <a:srgbClr val="003366"/>
                </a:solidFill>
              </a:rPr>
              <a:pPr>
                <a:spcBef>
                  <a:spcPct val="0"/>
                </a:spcBef>
                <a:buFontTx/>
                <a:buNone/>
              </a:pPr>
              <a:t>8</a:t>
            </a:fld>
            <a:endParaRPr lang="en-US" altLang="en-US" sz="1400">
              <a:solidFill>
                <a:srgbClr val="003366"/>
              </a:solidFill>
            </a:endParaRPr>
          </a:p>
        </p:txBody>
      </p:sp>
      <p:pic>
        <p:nvPicPr>
          <p:cNvPr id="18435" name="Picture 2" descr="hull number framed"/>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842963" y="2057400"/>
            <a:ext cx="7456487" cy="38195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8436" name="Rectangle 3"/>
          <p:cNvSpPr>
            <a:spLocks noGrp="1" noChangeArrowheads="1"/>
          </p:cNvSpPr>
          <p:nvPr>
            <p:ph type="title"/>
          </p:nvPr>
        </p:nvSpPr>
        <p:spPr>
          <a:xfrm>
            <a:off x="685800" y="274638"/>
            <a:ext cx="8305800" cy="1143000"/>
          </a:xfrm>
        </p:spPr>
        <p:txBody>
          <a:bodyPr/>
          <a:lstStyle/>
          <a:p>
            <a:pPr eaLnBrk="1" hangingPunct="1"/>
            <a:r>
              <a:rPr lang="es-ES" altLang="en-US" b="0" smtClean="0"/>
              <a:t>Números de    Identificación del Casco</a:t>
            </a:r>
          </a:p>
        </p:txBody>
      </p:sp>
      <p:sp>
        <p:nvSpPr>
          <p:cNvPr id="18437" name="Rectangle 4"/>
          <p:cNvSpPr>
            <a:spLocks noGrp="1" noChangeArrowheads="1"/>
          </p:cNvSpPr>
          <p:nvPr>
            <p:ph type="body" idx="1"/>
          </p:nvPr>
        </p:nvSpPr>
        <p:spPr>
          <a:xfrm>
            <a:off x="457200" y="1663700"/>
            <a:ext cx="8229600" cy="2443163"/>
          </a:xfrm>
        </p:spPr>
        <p:txBody>
          <a:bodyPr/>
          <a:lstStyle/>
          <a:p>
            <a:pPr eaLnBrk="1" hangingPunct="1"/>
            <a:r>
              <a:rPr lang="en-US" altLang="en-US" smtClean="0"/>
              <a:t> </a:t>
            </a:r>
          </a:p>
        </p:txBody>
      </p:sp>
      <p:sp>
        <p:nvSpPr>
          <p:cNvPr id="18438"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2" name="Slide Number Placeholder 4"/>
          <p:cNvSpPr>
            <a:spLocks noGrp="1"/>
          </p:cNvSpPr>
          <p:nvPr>
            <p:ph type="sldNum"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20000"/>
              </a:spcBef>
              <a:buChar char="•"/>
              <a:defRPr sz="3200" b="1">
                <a:solidFill>
                  <a:srgbClr val="333399"/>
                </a:solidFill>
                <a:latin typeface="Arial" panose="020B0604020202020204" pitchFamily="34" charset="0"/>
              </a:defRPr>
            </a:lvl1pPr>
            <a:lvl2pPr marL="742950" indent="-285750">
              <a:spcBef>
                <a:spcPct val="20000"/>
              </a:spcBef>
              <a:buChar char="•"/>
              <a:defRPr sz="2800">
                <a:solidFill>
                  <a:srgbClr val="333399"/>
                </a:solidFill>
                <a:latin typeface="Arial" panose="020B0604020202020204" pitchFamily="34" charset="0"/>
              </a:defRPr>
            </a:lvl2pPr>
            <a:lvl3pPr marL="1143000" indent="-228600">
              <a:spcBef>
                <a:spcPct val="20000"/>
              </a:spcBef>
              <a:buChar char="•"/>
              <a:defRPr sz="2400">
                <a:solidFill>
                  <a:srgbClr val="333399"/>
                </a:solidFill>
                <a:latin typeface="Arial" panose="020B0604020202020204" pitchFamily="34" charset="0"/>
              </a:defRPr>
            </a:lvl3pPr>
            <a:lvl4pPr marL="1600200" indent="-228600">
              <a:spcBef>
                <a:spcPct val="20000"/>
              </a:spcBef>
              <a:buChar char="•"/>
              <a:defRPr sz="2000">
                <a:solidFill>
                  <a:srgbClr val="333399"/>
                </a:solidFill>
                <a:latin typeface="Arial" panose="020B0604020202020204" pitchFamily="34" charset="0"/>
              </a:defRPr>
            </a:lvl4pPr>
            <a:lvl5pPr marL="2057400" indent="-228600">
              <a:spcBef>
                <a:spcPct val="20000"/>
              </a:spcBef>
              <a:buChar char="•"/>
              <a:defRPr sz="2000">
                <a:solidFill>
                  <a:srgbClr val="333399"/>
                </a:solidFill>
                <a:latin typeface="Arial" panose="020B0604020202020204" pitchFamily="34" charset="0"/>
              </a:defRPr>
            </a:lvl5pPr>
            <a:lvl6pPr marL="2514600" indent="-228600" eaLnBrk="0" fontAlgn="base" hangingPunct="0">
              <a:spcBef>
                <a:spcPct val="20000"/>
              </a:spcBef>
              <a:spcAft>
                <a:spcPct val="0"/>
              </a:spcAft>
              <a:buChar char="•"/>
              <a:defRPr sz="2000">
                <a:solidFill>
                  <a:srgbClr val="333399"/>
                </a:solidFill>
                <a:latin typeface="Arial" panose="020B0604020202020204" pitchFamily="34" charset="0"/>
              </a:defRPr>
            </a:lvl6pPr>
            <a:lvl7pPr marL="2971800" indent="-228600" eaLnBrk="0" fontAlgn="base" hangingPunct="0">
              <a:spcBef>
                <a:spcPct val="20000"/>
              </a:spcBef>
              <a:spcAft>
                <a:spcPct val="0"/>
              </a:spcAft>
              <a:buChar char="•"/>
              <a:defRPr sz="2000">
                <a:solidFill>
                  <a:srgbClr val="333399"/>
                </a:solidFill>
                <a:latin typeface="Arial" panose="020B0604020202020204" pitchFamily="34" charset="0"/>
              </a:defRPr>
            </a:lvl7pPr>
            <a:lvl8pPr marL="3429000" indent="-228600" eaLnBrk="0" fontAlgn="base" hangingPunct="0">
              <a:spcBef>
                <a:spcPct val="20000"/>
              </a:spcBef>
              <a:spcAft>
                <a:spcPct val="0"/>
              </a:spcAft>
              <a:buChar char="•"/>
              <a:defRPr sz="2000">
                <a:solidFill>
                  <a:srgbClr val="333399"/>
                </a:solidFill>
                <a:latin typeface="Arial" panose="020B0604020202020204" pitchFamily="34" charset="0"/>
              </a:defRPr>
            </a:lvl8pPr>
            <a:lvl9pPr marL="3886200" indent="-228600" eaLnBrk="0" fontAlgn="base" hangingPunct="0">
              <a:spcBef>
                <a:spcPct val="20000"/>
              </a:spcBef>
              <a:spcAft>
                <a:spcPct val="0"/>
              </a:spcAft>
              <a:buChar char="•"/>
              <a:defRPr sz="2000">
                <a:solidFill>
                  <a:srgbClr val="333399"/>
                </a:solidFill>
                <a:latin typeface="Arial" panose="020B0604020202020204" pitchFamily="34" charset="0"/>
              </a:defRPr>
            </a:lvl9pPr>
          </a:lstStyle>
          <a:p>
            <a:pPr>
              <a:spcBef>
                <a:spcPct val="0"/>
              </a:spcBef>
              <a:buFontTx/>
              <a:buNone/>
            </a:pPr>
            <a:fld id="{8A582A72-04D4-44CF-A2AD-D8C4B58E0450}" type="slidenum">
              <a:rPr lang="en-US" altLang="en-US" sz="1400">
                <a:solidFill>
                  <a:srgbClr val="003366"/>
                </a:solidFill>
              </a:rPr>
              <a:pPr>
                <a:spcBef>
                  <a:spcPct val="0"/>
                </a:spcBef>
                <a:buFontTx/>
                <a:buNone/>
              </a:pPr>
              <a:t>9</a:t>
            </a:fld>
            <a:endParaRPr lang="en-US" altLang="en-US" sz="1400">
              <a:solidFill>
                <a:srgbClr val="003366"/>
              </a:solidFill>
            </a:endParaRPr>
          </a:p>
        </p:txBody>
      </p:sp>
      <p:sp>
        <p:nvSpPr>
          <p:cNvPr id="11268" name="Rectangle 2"/>
          <p:cNvSpPr>
            <a:spLocks noGrp="1" noChangeArrowheads="1"/>
          </p:cNvSpPr>
          <p:nvPr>
            <p:ph type="title"/>
          </p:nvPr>
        </p:nvSpPr>
        <p:spPr>
          <a:xfrm>
            <a:off x="685800" y="274638"/>
            <a:ext cx="8229600" cy="1143000"/>
          </a:xfrm>
        </p:spPr>
        <p:txBody>
          <a:bodyPr/>
          <a:lstStyle/>
          <a:p>
            <a:pPr eaLnBrk="1" hangingPunct="1">
              <a:defRPr/>
            </a:pPr>
            <a:r>
              <a:rPr lang="es-ES" sz="4000" kern="1200" dirty="0" smtClean="0">
                <a:solidFill>
                  <a:schemeClr val="tx1"/>
                </a:solidFill>
                <a:latin typeface="Arial" charset="0"/>
              </a:rPr>
              <a:t>   ¿Quién Podría Operar un Bote</a:t>
            </a:r>
            <a:r>
              <a:rPr lang="es-ES" sz="4000" dirty="0" smtClean="0">
                <a:latin typeface="+mn-lt"/>
              </a:rPr>
              <a:t>?</a:t>
            </a:r>
          </a:p>
        </p:txBody>
      </p:sp>
      <p:pic>
        <p:nvPicPr>
          <p:cNvPr id="20484" name="Picture 8" descr="03_05_3_2A_004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27150" y="2057400"/>
            <a:ext cx="6488113" cy="4227513"/>
          </a:xfrm>
          <a:prstGeom prst="rect">
            <a:avLst/>
          </a:prstGeom>
          <a:noFill/>
          <a:ln w="76200">
            <a:solidFill>
              <a:schemeClr val="tx1"/>
            </a:solidFill>
            <a:miter lim="800000"/>
            <a:headEnd/>
            <a:tailEnd/>
          </a:ln>
          <a:extLst>
            <a:ext uri="{909E8E84-426E-40DD-AFC4-6F175D3DCCD1}">
              <a14:hiddenFill xmlns:a14="http://schemas.microsoft.com/office/drawing/2010/main">
                <a:solidFill>
                  <a:srgbClr val="FFFFFF"/>
                </a:solidFill>
              </a14:hiddenFill>
            </a:ext>
          </a:extLst>
        </p:spPr>
      </p:pic>
      <p:sp>
        <p:nvSpPr>
          <p:cNvPr id="20485" name="Footer Placeholder 1"/>
          <p:cNvSpPr>
            <a:spLocks noGrp="1"/>
          </p:cNvSpPr>
          <p:nvPr>
            <p:ph type="ftr"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2950" indent="-285750">
              <a:defRPr>
                <a:solidFill>
                  <a:schemeClr val="tx1"/>
                </a:solidFill>
                <a:latin typeface="Arial" panose="020B0604020202020204" pitchFamily="34" charset="0"/>
              </a:defRPr>
            </a:lvl2pPr>
            <a:lvl3pPr marL="1143000" indent="-228600">
              <a:defRPr>
                <a:solidFill>
                  <a:schemeClr val="tx1"/>
                </a:solidFill>
                <a:latin typeface="Arial" panose="020B0604020202020204" pitchFamily="34" charset="0"/>
              </a:defRPr>
            </a:lvl3pPr>
            <a:lvl4pPr marL="1600200" indent="-228600">
              <a:defRPr>
                <a:solidFill>
                  <a:schemeClr val="tx1"/>
                </a:solidFill>
                <a:latin typeface="Arial" panose="020B0604020202020204" pitchFamily="34" charset="0"/>
              </a:defRPr>
            </a:lvl4pPr>
            <a:lvl5pPr marL="2057400" indent="-22860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smtClean="0">
                <a:solidFill>
                  <a:schemeClr val="tx2"/>
                </a:solidFill>
              </a:rPr>
              <a:t>Version: Feb 2014                         Copyright 2014 - Coast Guard Auxiliary Association, Inc. </a:t>
            </a:r>
            <a:endParaRPr lang="en-US" sz="1400">
              <a:solidFill>
                <a:schemeClr val="tx2"/>
              </a:solidFill>
            </a:endParaRPr>
          </a:p>
        </p:txBody>
      </p:sp>
    </p:spTree>
  </p:cSld>
  <p:clrMapOvr>
    <a:masterClrMapping/>
  </p:clrMapOvr>
  <p:transition spd="med">
    <p:wipe dir="r"/>
  </p:transition>
  <p:timing>
    <p:tnLst>
      <p:par>
        <p:cTn id="1" dur="indefinite" restart="never" nodeType="tmRoot"/>
      </p:par>
    </p:tnLst>
  </p:timing>
</p:sld>
</file>

<file path=ppt/theme/theme1.xml><?xml version="1.0" encoding="utf-8"?>
<a:theme xmlns:a="http://schemas.openxmlformats.org/drawingml/2006/main" name="Aux 2">
  <a:themeElements>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fontScheme name="Aux 2">
      <a:majorFont>
        <a:latin typeface="Arial Black"/>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Aux 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Aux 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Aux 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Aux 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Aux 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Aux 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Aux 2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Aux 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Aux 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Aux 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Aux 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Aux 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Aux 2 13">
        <a:dk1>
          <a:srgbClr val="333399"/>
        </a:dk1>
        <a:lt1>
          <a:srgbClr val="FFFFFF"/>
        </a:lt1>
        <a:dk2>
          <a:srgbClr val="000000"/>
        </a:dk2>
        <a:lt2>
          <a:srgbClr val="808080"/>
        </a:lt2>
        <a:accent1>
          <a:srgbClr val="BBE0E3"/>
        </a:accent1>
        <a:accent2>
          <a:srgbClr val="333399"/>
        </a:accent2>
        <a:accent3>
          <a:srgbClr val="FFFFFF"/>
        </a:accent3>
        <a:accent4>
          <a:srgbClr val="2A2A82"/>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Aux 2</Template>
  <TotalTime>2043</TotalTime>
  <Words>5169</Words>
  <Application>Microsoft Office PowerPoint</Application>
  <PresentationFormat>On-screen Show (4:3)</PresentationFormat>
  <Paragraphs>1369</Paragraphs>
  <Slides>66</Slides>
  <Notes>66</Notes>
  <HiddenSlides>0</HiddenSlides>
  <MMClips>1</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66</vt:i4>
      </vt:variant>
    </vt:vector>
  </HeadingPairs>
  <TitlesOfParts>
    <vt:vector size="70" baseType="lpstr">
      <vt:lpstr>Arial</vt:lpstr>
      <vt:lpstr>Arial Black</vt:lpstr>
      <vt:lpstr>Times New Roman</vt:lpstr>
      <vt:lpstr>Aux 2</vt:lpstr>
      <vt:lpstr> Capítulo 5</vt:lpstr>
      <vt:lpstr>Responsabilidad Legal</vt:lpstr>
      <vt:lpstr>Numeracíon y Calcomanías</vt:lpstr>
      <vt:lpstr>PWCs Necesitan Calcomanía</vt:lpstr>
      <vt:lpstr>Registración</vt:lpstr>
      <vt:lpstr>Título y Registración</vt:lpstr>
      <vt:lpstr>Embarcaciones Documentadas</vt:lpstr>
      <vt:lpstr>Números de    Identificación del Casco</vt:lpstr>
      <vt:lpstr>   ¿Quién Podría Operar un Bote?</vt:lpstr>
      <vt:lpstr>¿Qué es Operación Negligente?</vt:lpstr>
      <vt:lpstr>Alcohol y Drogas</vt:lpstr>
      <vt:lpstr>Obstruyendo la Navegación</vt:lpstr>
      <vt:lpstr>Seguridad de la Patria (Homeland Security)</vt:lpstr>
      <vt:lpstr>Dispositivos de  Flotación Personal</vt:lpstr>
      <vt:lpstr>Tipo I:   Chaleco Salvavidas      de Alta Mar</vt:lpstr>
      <vt:lpstr> Tipo II:   Chaleco Cerca-Costa </vt:lpstr>
      <vt:lpstr>Tipo III: Ayuda de Flotación</vt:lpstr>
      <vt:lpstr>Tipo III / V: PFD Inflable</vt:lpstr>
      <vt:lpstr>Tipo IV:  Dispositivo de Tirar</vt:lpstr>
      <vt:lpstr>Tipo V: Dispositivo de  Uso – Especial</vt:lpstr>
      <vt:lpstr>Extinguidores de Incendio</vt:lpstr>
      <vt:lpstr>Extinguidores de Incendio</vt:lpstr>
      <vt:lpstr>Reglas Federales Para Extinguidores de Incendio</vt:lpstr>
      <vt:lpstr>Indicadores de Carga</vt:lpstr>
      <vt:lpstr>   Petardeo del Para Llamas (Backfire Flame Arrestor)  </vt:lpstr>
      <vt:lpstr> Ventilación Apropiada </vt:lpstr>
      <vt:lpstr> Ventilación Apropiada</vt:lpstr>
      <vt:lpstr> Ventilación Apropiada</vt:lpstr>
      <vt:lpstr>Silenciadores (Mofles)</vt:lpstr>
      <vt:lpstr>Luces-Motorizados</vt:lpstr>
      <vt:lpstr>Luces-Veleros</vt:lpstr>
      <vt:lpstr>Luces</vt:lpstr>
      <vt:lpstr>Señales  Visuales de Socorro</vt:lpstr>
      <vt:lpstr>Otras Alternativas</vt:lpstr>
      <vt:lpstr>Otras Señales   Visuales Diurnas</vt:lpstr>
      <vt:lpstr>Aparatos que  Producen Sonidos</vt:lpstr>
      <vt:lpstr>Aparatos que Producen Sonido </vt:lpstr>
      <vt:lpstr>Banderas de  Buceo / Esnorkel</vt:lpstr>
      <vt:lpstr>Regulaciones Locales</vt:lpstr>
      <vt:lpstr>Requerimientos de PWC</vt:lpstr>
      <vt:lpstr>Remolcando una Persona </vt:lpstr>
      <vt:lpstr>Remolcando con un PWC</vt:lpstr>
      <vt:lpstr>Residuos y Basura</vt:lpstr>
      <vt:lpstr>Dispositivos Sanitarios Marinos</vt:lpstr>
      <vt:lpstr>Use estaciones de Bombear</vt:lpstr>
      <vt:lpstr>Protección Ambiental</vt:lpstr>
      <vt:lpstr>Residuos y Basura</vt:lpstr>
      <vt:lpstr>Plan de Administración de Residuos</vt:lpstr>
      <vt:lpstr>Plan de Administración de Residuos </vt:lpstr>
      <vt:lpstr> Reportando Accidentes</vt:lpstr>
      <vt:lpstr>Informe de Accidente de Navegación </vt:lpstr>
      <vt:lpstr>Guardia Costera de E.U.</vt:lpstr>
      <vt:lpstr>Repaso Capítulo 5</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Ejercicios de Repaso</vt:lpstr>
      <vt:lpstr>Fin del Capítulo 5</vt:lpstr>
    </vt:vector>
  </TitlesOfParts>
  <Company>home</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Dan Stroup</dc:creator>
  <cp:lastModifiedBy>Stroup, Daniel</cp:lastModifiedBy>
  <cp:revision>288</cp:revision>
  <dcterms:created xsi:type="dcterms:W3CDTF">2006-04-04T00:02:01Z</dcterms:created>
  <dcterms:modified xsi:type="dcterms:W3CDTF">2014-02-06T20:04:07Z</dcterms:modified>
</cp:coreProperties>
</file>